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82" r:id="rId3"/>
  </p:sldMasterIdLst>
  <p:notesMasterIdLst>
    <p:notesMasterId r:id="rId53"/>
  </p:notesMasterIdLst>
  <p:sldIdLst>
    <p:sldId id="288" r:id="rId4"/>
    <p:sldId id="257" r:id="rId5"/>
    <p:sldId id="393" r:id="rId6"/>
    <p:sldId id="374" r:id="rId7"/>
    <p:sldId id="375" r:id="rId8"/>
    <p:sldId id="376" r:id="rId9"/>
    <p:sldId id="378" r:id="rId10"/>
    <p:sldId id="342" r:id="rId11"/>
    <p:sldId id="344" r:id="rId12"/>
    <p:sldId id="404" r:id="rId13"/>
    <p:sldId id="345" r:id="rId14"/>
    <p:sldId id="384" r:id="rId15"/>
    <p:sldId id="381" r:id="rId16"/>
    <p:sldId id="379" r:id="rId17"/>
    <p:sldId id="380" r:id="rId18"/>
    <p:sldId id="391" r:id="rId19"/>
    <p:sldId id="399" r:id="rId20"/>
    <p:sldId id="343" r:id="rId21"/>
    <p:sldId id="347" r:id="rId22"/>
    <p:sldId id="392" r:id="rId23"/>
    <p:sldId id="394" r:id="rId24"/>
    <p:sldId id="395" r:id="rId25"/>
    <p:sldId id="396" r:id="rId26"/>
    <p:sldId id="398" r:id="rId27"/>
    <p:sldId id="350" r:id="rId28"/>
    <p:sldId id="353" r:id="rId29"/>
    <p:sldId id="371" r:id="rId30"/>
    <p:sldId id="403" r:id="rId31"/>
    <p:sldId id="373" r:id="rId32"/>
    <p:sldId id="349" r:id="rId33"/>
    <p:sldId id="348" r:id="rId34"/>
    <p:sldId id="382" r:id="rId35"/>
    <p:sldId id="354" r:id="rId36"/>
    <p:sldId id="369" r:id="rId37"/>
    <p:sldId id="387" r:id="rId38"/>
    <p:sldId id="388" r:id="rId39"/>
    <p:sldId id="389" r:id="rId40"/>
    <p:sldId id="401" r:id="rId41"/>
    <p:sldId id="383" r:id="rId42"/>
    <p:sldId id="385" r:id="rId43"/>
    <p:sldId id="364" r:id="rId44"/>
    <p:sldId id="361" r:id="rId45"/>
    <p:sldId id="386" r:id="rId46"/>
    <p:sldId id="356" r:id="rId47"/>
    <p:sldId id="359" r:id="rId48"/>
    <p:sldId id="357" r:id="rId49"/>
    <p:sldId id="390" r:id="rId50"/>
    <p:sldId id="402" r:id="rId51"/>
    <p:sldId id="36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D00"/>
    <a:srgbClr val="F2F2F2"/>
    <a:srgbClr val="008592"/>
    <a:srgbClr val="46A3D7"/>
    <a:srgbClr val="858F97"/>
    <a:srgbClr val="595959"/>
    <a:srgbClr val="FF5555"/>
    <a:srgbClr val="D55816"/>
    <a:srgbClr val="8A649F"/>
    <a:srgbClr val="6A6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372F4-1B11-7C42-A51C-1FE41708AEC3}" v="156" dt="2020-01-05T11:20:00.301"/>
    <p1510:client id="{13F0D018-538F-119F-5E75-9E8A54E03B27}" v="2" dt="2020-01-05T07:08:16.010"/>
    <p1510:client id="{18100DBF-3F23-6855-7329-450E3A026831}" v="705" dt="2020-01-16T05:16:06.539"/>
    <p1510:client id="{2049F407-1EE4-815C-396F-77695054E45C}" v="368" dt="2020-01-14T03:37:33.087"/>
    <p1510:client id="{24DEF737-E826-5215-0213-4EC40F16A015}" v="68" dt="2020-01-17T02:08:10.156"/>
    <p1510:client id="{2D883CF3-1210-156B-3BDE-A26189D62C99}" v="1415" dt="2020-01-11T07:51:06.054"/>
    <p1510:client id="{439E124E-C2BE-04BE-E212-62F8A3E69766}" v="182" dt="2020-01-16T17:33:00.921"/>
    <p1510:client id="{447DE749-D3F8-89FC-0775-2828A32D9B10}" v="9" dt="2020-01-16T17:33:13.721"/>
    <p1510:client id="{52017E40-D72F-A256-A2DB-698D244F5444}" v="58" dt="2020-01-16T18:06:01.219"/>
    <p1510:client id="{6A6A1262-8DCB-D1BF-6345-EA9CC0E2851A}" v="17" dt="2020-01-16T18:10:51.569"/>
    <p1510:client id="{71682FA0-674E-425A-7F1D-07C8FDB50E8D}" v="1038" dt="2020-01-12T14:01:58.604"/>
    <p1510:client id="{7D84E228-C1E6-73CA-BF48-B9D289661505}" v="610" dt="2020-01-05T11:14:18.139"/>
    <p1510:client id="{7EDF6453-F170-9AEB-5CD8-9EFF427F14FF}" v="39" dt="2020-01-17T02:22:16.868"/>
    <p1510:client id="{91DC3E5F-5803-4575-91DB-C9CDF08011D9}" v="1786" dt="2020-01-01T09:23:11.342"/>
    <p1510:client id="{92D046A2-D608-2332-7675-AA3A78F5695E}" v="18" dt="2020-01-16T17:27:15.951"/>
    <p1510:client id="{9FA79D12-BD90-49BF-8050-B86EB14791D2}" v="18" dt="2020-01-07T05:05:10.743"/>
    <p1510:client id="{A214B323-45BF-CA71-7916-42F95EE8B558}" v="59" dt="2020-01-05T07:52:40.061"/>
    <p1510:client id="{AF6826B1-84BD-01C8-BDA5-3890C9633EE7}" v="112" dt="2020-01-05T09:59:16.964"/>
    <p1510:client id="{B8A3EDFB-389F-469C-2FB3-4DB1A25C0618}" v="1307" dt="2020-01-11T10:36:41.987"/>
    <p1510:client id="{D837669D-C839-550F-266C-E912E6167E52}" v="640" dt="2020-01-13T03:56:21.167"/>
    <p1510:client id="{F01A9719-C88E-D1FE-48B3-601CE6BEF03E}" v="193" dt="2020-01-04T07:13:42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4" Type="http://schemas.openxmlformats.org/officeDocument/2006/relationships/image" Target="../media/image57.svg"/></Relationships>
</file>

<file path=ppt/diagrams/_rels/data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4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4" Type="http://schemas.openxmlformats.org/officeDocument/2006/relationships/image" Target="../media/image57.svg"/></Relationships>
</file>

<file path=ppt/diagrams/_rels/drawing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E9E979-DB03-4E1D-BA16-3F130DA4325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IN"/>
        </a:p>
      </dgm:t>
    </dgm:pt>
    <dgm:pt modelId="{96F02B62-C002-4669-961A-BED68096CCC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Problem Statement</a:t>
          </a:r>
          <a:endParaRPr lang="en-IN"/>
        </a:p>
      </dgm:t>
    </dgm:pt>
    <dgm:pt modelId="{F0DB95FD-F9BE-4F63-A7C1-DE7F4C5FD202}" type="parTrans" cxnId="{F066C02E-AA71-4F78-B6C0-B7048D4DE3C7}">
      <dgm:prSet/>
      <dgm:spPr/>
      <dgm:t>
        <a:bodyPr/>
        <a:lstStyle/>
        <a:p>
          <a:endParaRPr lang="en-IN"/>
        </a:p>
      </dgm:t>
    </dgm:pt>
    <dgm:pt modelId="{AD7DB5C7-39AB-4030-A3F2-0F5CDE5A145A}" type="sibTrans" cxnId="{F066C02E-AA71-4F78-B6C0-B7048D4DE3C7}">
      <dgm:prSet/>
      <dgm:spPr/>
      <dgm:t>
        <a:bodyPr/>
        <a:lstStyle/>
        <a:p>
          <a:endParaRPr lang="en-IN"/>
        </a:p>
      </dgm:t>
    </dgm:pt>
    <dgm:pt modelId="{B5319C29-C1CD-45C6-BA67-A44D25E2989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 Word Embedding</a:t>
          </a:r>
          <a:endParaRPr lang="en-IN"/>
        </a:p>
      </dgm:t>
    </dgm:pt>
    <dgm:pt modelId="{635C2B40-6810-41D1-ACCB-A9D8A100E4AE}" type="parTrans" cxnId="{6404AA35-C525-48BF-9379-B602A41EA2DE}">
      <dgm:prSet/>
      <dgm:spPr/>
      <dgm:t>
        <a:bodyPr/>
        <a:lstStyle/>
        <a:p>
          <a:endParaRPr lang="en-IN"/>
        </a:p>
      </dgm:t>
    </dgm:pt>
    <dgm:pt modelId="{B9312474-1905-414C-ADC6-0D1E7F4B7825}" type="sibTrans" cxnId="{6404AA35-C525-48BF-9379-B602A41EA2DE}">
      <dgm:prSet/>
      <dgm:spPr/>
      <dgm:t>
        <a:bodyPr/>
        <a:lstStyle/>
        <a:p>
          <a:endParaRPr lang="en-IN"/>
        </a:p>
      </dgm:t>
    </dgm:pt>
    <dgm:pt modelId="{77DC900E-4044-4A3C-98E4-C68D4A246B6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4. Recurrent Neural Network</a:t>
          </a:r>
          <a:endParaRPr lang="en-IN"/>
        </a:p>
      </dgm:t>
    </dgm:pt>
    <dgm:pt modelId="{77231D5C-1D46-4A21-9B5A-A5B7506C4DFD}" type="parTrans" cxnId="{D05E99A3-4778-4F37-ADE3-8421893E8958}">
      <dgm:prSet/>
      <dgm:spPr/>
      <dgm:t>
        <a:bodyPr/>
        <a:lstStyle/>
        <a:p>
          <a:endParaRPr lang="en-IN"/>
        </a:p>
      </dgm:t>
    </dgm:pt>
    <dgm:pt modelId="{8E74086F-3D25-4114-941F-4ACECCAD73BA}" type="sibTrans" cxnId="{D05E99A3-4778-4F37-ADE3-8421893E8958}">
      <dgm:prSet/>
      <dgm:spPr/>
      <dgm:t>
        <a:bodyPr/>
        <a:lstStyle/>
        <a:p>
          <a:endParaRPr lang="en-IN"/>
        </a:p>
      </dgm:t>
    </dgm:pt>
    <dgm:pt modelId="{C5087679-FB33-4DD6-9A2B-446282C3547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5. Ensemble &amp; Evaluation</a:t>
          </a:r>
        </a:p>
      </dgm:t>
    </dgm:pt>
    <dgm:pt modelId="{7E834E97-3B1B-4C5A-A315-D4195C9075C5}" type="parTrans" cxnId="{1D6D68F5-295B-4F72-BDB2-CDA3FF0AD6EA}">
      <dgm:prSet/>
      <dgm:spPr/>
      <dgm:t>
        <a:bodyPr/>
        <a:lstStyle/>
        <a:p>
          <a:endParaRPr lang="en-IN"/>
        </a:p>
      </dgm:t>
    </dgm:pt>
    <dgm:pt modelId="{4EC28044-6A05-4BAE-8D66-F32B5685F080}" type="sibTrans" cxnId="{1D6D68F5-295B-4F72-BDB2-CDA3FF0AD6EA}">
      <dgm:prSet/>
      <dgm:spPr/>
      <dgm:t>
        <a:bodyPr/>
        <a:lstStyle/>
        <a:p>
          <a:endParaRPr lang="en-IN"/>
        </a:p>
      </dgm:t>
    </dgm:pt>
    <dgm:pt modelId="{CF99EC16-07AD-4AAD-ABE0-ABCE030770E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6. Hands On</a:t>
          </a:r>
        </a:p>
      </dgm:t>
    </dgm:pt>
    <dgm:pt modelId="{A94BADFA-4F6C-4395-9129-AAC9869E643B}" type="parTrans" cxnId="{76F9CE9D-C0FE-4B9F-B78B-06C5B6A2DAC2}">
      <dgm:prSet/>
      <dgm:spPr/>
      <dgm:t>
        <a:bodyPr/>
        <a:lstStyle/>
        <a:p>
          <a:endParaRPr lang="en-IN"/>
        </a:p>
      </dgm:t>
    </dgm:pt>
    <dgm:pt modelId="{E0C9E3CB-4DE4-440F-B098-CBC2888280E8}" type="sibTrans" cxnId="{76F9CE9D-C0FE-4B9F-B78B-06C5B6A2DAC2}">
      <dgm:prSet/>
      <dgm:spPr/>
      <dgm:t>
        <a:bodyPr/>
        <a:lstStyle/>
        <a:p>
          <a:endParaRPr lang="en-IN"/>
        </a:p>
      </dgm:t>
    </dgm:pt>
    <dgm:pt modelId="{522F4664-7924-4AD5-A2C5-176B0BE4A0E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Naïve Solution</a:t>
          </a:r>
          <a:endParaRPr lang="en-IN"/>
        </a:p>
      </dgm:t>
    </dgm:pt>
    <dgm:pt modelId="{72CC231F-F511-4428-B6F1-D19CBC0480E3}" type="parTrans" cxnId="{A674A09D-88F3-4A32-AF2C-CE6F153D5AD2}">
      <dgm:prSet/>
      <dgm:spPr/>
      <dgm:t>
        <a:bodyPr/>
        <a:lstStyle/>
        <a:p>
          <a:endParaRPr lang="en-IN"/>
        </a:p>
      </dgm:t>
    </dgm:pt>
    <dgm:pt modelId="{7203C304-29C8-4A86-B4D2-457B8ACCE83E}" type="sibTrans" cxnId="{A674A09D-88F3-4A32-AF2C-CE6F153D5AD2}">
      <dgm:prSet/>
      <dgm:spPr/>
      <dgm:t>
        <a:bodyPr/>
        <a:lstStyle/>
        <a:p>
          <a:endParaRPr lang="en-IN"/>
        </a:p>
      </dgm:t>
    </dgm:pt>
    <dgm:pt modelId="{8B82B475-8837-49E7-A0FA-7895992FB307}" type="pres">
      <dgm:prSet presAssocID="{C1E9E979-DB03-4E1D-BA16-3F130DA4325F}" presName="root" presStyleCnt="0">
        <dgm:presLayoutVars>
          <dgm:dir/>
          <dgm:resizeHandles val="exact"/>
        </dgm:presLayoutVars>
      </dgm:prSet>
      <dgm:spPr/>
    </dgm:pt>
    <dgm:pt modelId="{76B8709D-9091-4AD7-8433-DEF363F7DF86}" type="pres">
      <dgm:prSet presAssocID="{96F02B62-C002-4669-961A-BED68096CCC0}" presName="compNode" presStyleCnt="0"/>
      <dgm:spPr/>
    </dgm:pt>
    <dgm:pt modelId="{DE6624E1-A5E1-4B33-B638-926859C0A58D}" type="pres">
      <dgm:prSet presAssocID="{96F02B62-C002-4669-961A-BED68096CCC0}" presName="bgRect" presStyleLbl="bgShp" presStyleIdx="0" presStyleCnt="6"/>
      <dgm:spPr/>
    </dgm:pt>
    <dgm:pt modelId="{FC88CF05-3099-4139-AD04-DAB2A7A531CD}" type="pres">
      <dgm:prSet presAssocID="{96F02B62-C002-4669-961A-BED68096CCC0}" presName="iconRect" presStyleLbl="nod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5D289978-B5A0-432D-B9A1-5B04D49F544E}" type="pres">
      <dgm:prSet presAssocID="{96F02B62-C002-4669-961A-BED68096CCC0}" presName="spaceRect" presStyleCnt="0"/>
      <dgm:spPr/>
    </dgm:pt>
    <dgm:pt modelId="{0AEA3328-BF25-40C9-9FD3-AE5A54DA46BF}" type="pres">
      <dgm:prSet presAssocID="{96F02B62-C002-4669-961A-BED68096CCC0}" presName="parTx" presStyleLbl="revTx" presStyleIdx="0" presStyleCnt="6">
        <dgm:presLayoutVars>
          <dgm:chMax val="0"/>
          <dgm:chPref val="0"/>
        </dgm:presLayoutVars>
      </dgm:prSet>
      <dgm:spPr/>
    </dgm:pt>
    <dgm:pt modelId="{21BCF311-592E-4266-9131-F358E93A7356}" type="pres">
      <dgm:prSet presAssocID="{AD7DB5C7-39AB-4030-A3F2-0F5CDE5A145A}" presName="sibTrans" presStyleCnt="0"/>
      <dgm:spPr/>
    </dgm:pt>
    <dgm:pt modelId="{FDA474A8-4FD3-4579-A962-8E6545967444}" type="pres">
      <dgm:prSet presAssocID="{522F4664-7924-4AD5-A2C5-176B0BE4A0ED}" presName="compNode" presStyleCnt="0"/>
      <dgm:spPr/>
    </dgm:pt>
    <dgm:pt modelId="{67D8DBFB-45FC-46CE-851E-BAD202934A72}" type="pres">
      <dgm:prSet presAssocID="{522F4664-7924-4AD5-A2C5-176B0BE4A0ED}" presName="bgRect" presStyleLbl="bgShp" presStyleIdx="1" presStyleCnt="6"/>
      <dgm:spPr/>
    </dgm:pt>
    <dgm:pt modelId="{DFA87CD3-5F9B-40A5-A9E1-3D0B9C8BA337}" type="pres">
      <dgm:prSet presAssocID="{522F4664-7924-4AD5-A2C5-176B0BE4A0ED}" presName="iconRect" presStyleLbl="node1" presStyleIdx="1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5D1ECCF-F950-404B-B881-3BCE8F13512F}" type="pres">
      <dgm:prSet presAssocID="{522F4664-7924-4AD5-A2C5-176B0BE4A0ED}" presName="spaceRect" presStyleCnt="0"/>
      <dgm:spPr/>
    </dgm:pt>
    <dgm:pt modelId="{F730F6E2-D081-45E6-BC04-EBB97F9ACE61}" type="pres">
      <dgm:prSet presAssocID="{522F4664-7924-4AD5-A2C5-176B0BE4A0ED}" presName="parTx" presStyleLbl="revTx" presStyleIdx="1" presStyleCnt="6">
        <dgm:presLayoutVars>
          <dgm:chMax val="0"/>
          <dgm:chPref val="0"/>
        </dgm:presLayoutVars>
      </dgm:prSet>
      <dgm:spPr/>
    </dgm:pt>
    <dgm:pt modelId="{FB6FEFFF-2EC7-4E45-A004-4E2819ED0661}" type="pres">
      <dgm:prSet presAssocID="{7203C304-29C8-4A86-B4D2-457B8ACCE83E}" presName="sibTrans" presStyleCnt="0"/>
      <dgm:spPr/>
    </dgm:pt>
    <dgm:pt modelId="{ACE502CD-0CF6-4611-8F7A-50965032A2EA}" type="pres">
      <dgm:prSet presAssocID="{B5319C29-C1CD-45C6-BA67-A44D25E29899}" presName="compNode" presStyleCnt="0"/>
      <dgm:spPr/>
    </dgm:pt>
    <dgm:pt modelId="{1F2C4E09-E579-4C1F-BFB4-1B4952304230}" type="pres">
      <dgm:prSet presAssocID="{B5319C29-C1CD-45C6-BA67-A44D25E29899}" presName="bgRect" presStyleLbl="bgShp" presStyleIdx="2" presStyleCnt="6"/>
      <dgm:spPr/>
    </dgm:pt>
    <dgm:pt modelId="{75F074FB-C8BF-485C-9CEB-61C85E1F7380}" type="pres">
      <dgm:prSet presAssocID="{B5319C29-C1CD-45C6-BA67-A44D25E29899}" presName="iconRect" presStyleLbl="node1" presStyleIdx="2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49278C11-7D4F-41D6-99EA-39DA613B350E}" type="pres">
      <dgm:prSet presAssocID="{B5319C29-C1CD-45C6-BA67-A44D25E29899}" presName="spaceRect" presStyleCnt="0"/>
      <dgm:spPr/>
    </dgm:pt>
    <dgm:pt modelId="{20AA77F6-3937-4CB3-93BA-2F2E185918D9}" type="pres">
      <dgm:prSet presAssocID="{B5319C29-C1CD-45C6-BA67-A44D25E29899}" presName="parTx" presStyleLbl="revTx" presStyleIdx="2" presStyleCnt="6">
        <dgm:presLayoutVars>
          <dgm:chMax val="0"/>
          <dgm:chPref val="0"/>
        </dgm:presLayoutVars>
      </dgm:prSet>
      <dgm:spPr/>
    </dgm:pt>
    <dgm:pt modelId="{7ECCC5B9-0E8A-4514-9476-FDF1EF230BE7}" type="pres">
      <dgm:prSet presAssocID="{B9312474-1905-414C-ADC6-0D1E7F4B7825}" presName="sibTrans" presStyleCnt="0"/>
      <dgm:spPr/>
    </dgm:pt>
    <dgm:pt modelId="{0868CAC2-570F-4FEA-BD40-52821E612DEE}" type="pres">
      <dgm:prSet presAssocID="{77DC900E-4044-4A3C-98E4-C68D4A246B6A}" presName="compNode" presStyleCnt="0"/>
      <dgm:spPr/>
    </dgm:pt>
    <dgm:pt modelId="{AB47105A-3F9D-48B5-8A0C-201795555450}" type="pres">
      <dgm:prSet presAssocID="{77DC900E-4044-4A3C-98E4-C68D4A246B6A}" presName="bgRect" presStyleLbl="bgShp" presStyleIdx="3" presStyleCnt="6"/>
      <dgm:spPr/>
    </dgm:pt>
    <dgm:pt modelId="{1963C35B-03D7-4B4C-A27B-6E356BFAE4CD}" type="pres">
      <dgm:prSet presAssocID="{77DC900E-4044-4A3C-98E4-C68D4A246B6A}" presName="iconRect" presStyleLbl="node1" presStyleIdx="3" presStyleCnt="6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e"/>
        </a:ext>
      </dgm:extLst>
    </dgm:pt>
    <dgm:pt modelId="{F7E9AE54-91D5-40C6-B6EF-EFD154E5008F}" type="pres">
      <dgm:prSet presAssocID="{77DC900E-4044-4A3C-98E4-C68D4A246B6A}" presName="spaceRect" presStyleCnt="0"/>
      <dgm:spPr/>
    </dgm:pt>
    <dgm:pt modelId="{8A0699CD-31DB-4061-B188-6FD3720CEEDF}" type="pres">
      <dgm:prSet presAssocID="{77DC900E-4044-4A3C-98E4-C68D4A246B6A}" presName="parTx" presStyleLbl="revTx" presStyleIdx="3" presStyleCnt="6">
        <dgm:presLayoutVars>
          <dgm:chMax val="0"/>
          <dgm:chPref val="0"/>
        </dgm:presLayoutVars>
      </dgm:prSet>
      <dgm:spPr/>
    </dgm:pt>
    <dgm:pt modelId="{A39543B7-0B78-4983-A973-CA014B81B0E3}" type="pres">
      <dgm:prSet presAssocID="{8E74086F-3D25-4114-941F-4ACECCAD73BA}" presName="sibTrans" presStyleCnt="0"/>
      <dgm:spPr/>
    </dgm:pt>
    <dgm:pt modelId="{3E7E1365-5E57-48F1-A205-BA7FA624EF9E}" type="pres">
      <dgm:prSet presAssocID="{C5087679-FB33-4DD6-9A2B-446282C3547A}" presName="compNode" presStyleCnt="0"/>
      <dgm:spPr/>
    </dgm:pt>
    <dgm:pt modelId="{5B19A09E-244C-4047-B99C-D3A692EF752D}" type="pres">
      <dgm:prSet presAssocID="{C5087679-FB33-4DD6-9A2B-446282C3547A}" presName="bgRect" presStyleLbl="bgShp" presStyleIdx="4" presStyleCnt="6"/>
      <dgm:spPr/>
    </dgm:pt>
    <dgm:pt modelId="{F7F0DC62-D9CF-4BC7-B858-445CC7D69659}" type="pres">
      <dgm:prSet presAssocID="{C5087679-FB33-4DD6-9A2B-446282C3547A}" presName="iconRect" presStyleLbl="node1" presStyleIdx="4" presStyleCnt="6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gn Language"/>
        </a:ext>
      </dgm:extLst>
    </dgm:pt>
    <dgm:pt modelId="{E46BDCD7-BD58-46FA-8291-2CFAB0C64BEC}" type="pres">
      <dgm:prSet presAssocID="{C5087679-FB33-4DD6-9A2B-446282C3547A}" presName="spaceRect" presStyleCnt="0"/>
      <dgm:spPr/>
    </dgm:pt>
    <dgm:pt modelId="{F2F13B99-73E2-498E-BE66-10DC18A51CF8}" type="pres">
      <dgm:prSet presAssocID="{C5087679-FB33-4DD6-9A2B-446282C3547A}" presName="parTx" presStyleLbl="revTx" presStyleIdx="4" presStyleCnt="6">
        <dgm:presLayoutVars>
          <dgm:chMax val="0"/>
          <dgm:chPref val="0"/>
        </dgm:presLayoutVars>
      </dgm:prSet>
      <dgm:spPr/>
    </dgm:pt>
    <dgm:pt modelId="{954B4746-ED4F-49B9-9528-51FD2C5D7B62}" type="pres">
      <dgm:prSet presAssocID="{4EC28044-6A05-4BAE-8D66-F32B5685F080}" presName="sibTrans" presStyleCnt="0"/>
      <dgm:spPr/>
    </dgm:pt>
    <dgm:pt modelId="{1E4F8E81-9B7F-4EA2-A7B1-CCC15F6DCB65}" type="pres">
      <dgm:prSet presAssocID="{CF99EC16-07AD-4AAD-ABE0-ABCE030770E5}" presName="compNode" presStyleCnt="0"/>
      <dgm:spPr/>
    </dgm:pt>
    <dgm:pt modelId="{C007370B-8FA5-49D3-A371-FBD25405A224}" type="pres">
      <dgm:prSet presAssocID="{CF99EC16-07AD-4AAD-ABE0-ABCE030770E5}" presName="bgRect" presStyleLbl="bgShp" presStyleIdx="5" presStyleCnt="6"/>
      <dgm:spPr/>
    </dgm:pt>
    <dgm:pt modelId="{14BE893E-CF8E-4B73-92BC-69C84A1E7F15}" type="pres">
      <dgm:prSet presAssocID="{CF99EC16-07AD-4AAD-ABE0-ABCE030770E5}" presName="iconRect" presStyleLbl="node1" presStyleIdx="5" presStyleCnt="6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3EE1976-5F3D-4359-9262-BD3F7C1E99BD}" type="pres">
      <dgm:prSet presAssocID="{CF99EC16-07AD-4AAD-ABE0-ABCE030770E5}" presName="spaceRect" presStyleCnt="0"/>
      <dgm:spPr/>
    </dgm:pt>
    <dgm:pt modelId="{70DCAB4A-2529-496C-84E5-5C5C749DE68D}" type="pres">
      <dgm:prSet presAssocID="{CF99EC16-07AD-4AAD-ABE0-ABCE030770E5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4810220-539D-4DE2-A9F6-61914D41ADA0}" type="presOf" srcId="{CF99EC16-07AD-4AAD-ABE0-ABCE030770E5}" destId="{70DCAB4A-2529-496C-84E5-5C5C749DE68D}" srcOrd="0" destOrd="0" presId="urn:microsoft.com/office/officeart/2018/2/layout/IconVerticalSolidList"/>
    <dgm:cxn modelId="{9C143E25-3899-4135-85B8-01B2328C960D}" type="presOf" srcId="{C1E9E979-DB03-4E1D-BA16-3F130DA4325F}" destId="{8B82B475-8837-49E7-A0FA-7895992FB307}" srcOrd="0" destOrd="0" presId="urn:microsoft.com/office/officeart/2018/2/layout/IconVerticalSolidList"/>
    <dgm:cxn modelId="{F066C02E-AA71-4F78-B6C0-B7048D4DE3C7}" srcId="{C1E9E979-DB03-4E1D-BA16-3F130DA4325F}" destId="{96F02B62-C002-4669-961A-BED68096CCC0}" srcOrd="0" destOrd="0" parTransId="{F0DB95FD-F9BE-4F63-A7C1-DE7F4C5FD202}" sibTransId="{AD7DB5C7-39AB-4030-A3F2-0F5CDE5A145A}"/>
    <dgm:cxn modelId="{6404AA35-C525-48BF-9379-B602A41EA2DE}" srcId="{C1E9E979-DB03-4E1D-BA16-3F130DA4325F}" destId="{B5319C29-C1CD-45C6-BA67-A44D25E29899}" srcOrd="2" destOrd="0" parTransId="{635C2B40-6810-41D1-ACCB-A9D8A100E4AE}" sibTransId="{B9312474-1905-414C-ADC6-0D1E7F4B7825}"/>
    <dgm:cxn modelId="{0BA10270-4812-436C-AF34-A4B3FD236763}" type="presOf" srcId="{B5319C29-C1CD-45C6-BA67-A44D25E29899}" destId="{20AA77F6-3937-4CB3-93BA-2F2E185918D9}" srcOrd="0" destOrd="0" presId="urn:microsoft.com/office/officeart/2018/2/layout/IconVerticalSolidList"/>
    <dgm:cxn modelId="{A674A09D-88F3-4A32-AF2C-CE6F153D5AD2}" srcId="{C1E9E979-DB03-4E1D-BA16-3F130DA4325F}" destId="{522F4664-7924-4AD5-A2C5-176B0BE4A0ED}" srcOrd="1" destOrd="0" parTransId="{72CC231F-F511-4428-B6F1-D19CBC0480E3}" sibTransId="{7203C304-29C8-4A86-B4D2-457B8ACCE83E}"/>
    <dgm:cxn modelId="{76F9CE9D-C0FE-4B9F-B78B-06C5B6A2DAC2}" srcId="{C1E9E979-DB03-4E1D-BA16-3F130DA4325F}" destId="{CF99EC16-07AD-4AAD-ABE0-ABCE030770E5}" srcOrd="5" destOrd="0" parTransId="{A94BADFA-4F6C-4395-9129-AAC9869E643B}" sibTransId="{E0C9E3CB-4DE4-440F-B098-CBC2888280E8}"/>
    <dgm:cxn modelId="{D05E99A3-4778-4F37-ADE3-8421893E8958}" srcId="{C1E9E979-DB03-4E1D-BA16-3F130DA4325F}" destId="{77DC900E-4044-4A3C-98E4-C68D4A246B6A}" srcOrd="3" destOrd="0" parTransId="{77231D5C-1D46-4A21-9B5A-A5B7506C4DFD}" sibTransId="{8E74086F-3D25-4114-941F-4ACECCAD73BA}"/>
    <dgm:cxn modelId="{14780FD4-00BA-4FE5-94F9-DF6F8F6F5B41}" type="presOf" srcId="{522F4664-7924-4AD5-A2C5-176B0BE4A0ED}" destId="{F730F6E2-D081-45E6-BC04-EBB97F9ACE61}" srcOrd="0" destOrd="0" presId="urn:microsoft.com/office/officeart/2018/2/layout/IconVerticalSolidList"/>
    <dgm:cxn modelId="{116EC8DB-E617-48F4-ABE2-1D352A4E9C15}" type="presOf" srcId="{C5087679-FB33-4DD6-9A2B-446282C3547A}" destId="{F2F13B99-73E2-498E-BE66-10DC18A51CF8}" srcOrd="0" destOrd="0" presId="urn:microsoft.com/office/officeart/2018/2/layout/IconVerticalSolidList"/>
    <dgm:cxn modelId="{596325EB-2A77-4855-9A53-76D1A4009690}" type="presOf" srcId="{77DC900E-4044-4A3C-98E4-C68D4A246B6A}" destId="{8A0699CD-31DB-4061-B188-6FD3720CEEDF}" srcOrd="0" destOrd="0" presId="urn:microsoft.com/office/officeart/2018/2/layout/IconVerticalSolidList"/>
    <dgm:cxn modelId="{1D6D68F5-295B-4F72-BDB2-CDA3FF0AD6EA}" srcId="{C1E9E979-DB03-4E1D-BA16-3F130DA4325F}" destId="{C5087679-FB33-4DD6-9A2B-446282C3547A}" srcOrd="4" destOrd="0" parTransId="{7E834E97-3B1B-4C5A-A315-D4195C9075C5}" sibTransId="{4EC28044-6A05-4BAE-8D66-F32B5685F080}"/>
    <dgm:cxn modelId="{CD0C81FE-89D5-4884-BCE2-953D2B794ED7}" type="presOf" srcId="{96F02B62-C002-4669-961A-BED68096CCC0}" destId="{0AEA3328-BF25-40C9-9FD3-AE5A54DA46BF}" srcOrd="0" destOrd="0" presId="urn:microsoft.com/office/officeart/2018/2/layout/IconVerticalSolidList"/>
    <dgm:cxn modelId="{0597C9C6-8DBE-4A21-840A-F7A1027BBEFC}" type="presParOf" srcId="{8B82B475-8837-49E7-A0FA-7895992FB307}" destId="{76B8709D-9091-4AD7-8433-DEF363F7DF86}" srcOrd="0" destOrd="0" presId="urn:microsoft.com/office/officeart/2018/2/layout/IconVerticalSolidList"/>
    <dgm:cxn modelId="{5860291B-449E-489F-8020-B727EC0B4777}" type="presParOf" srcId="{76B8709D-9091-4AD7-8433-DEF363F7DF86}" destId="{DE6624E1-A5E1-4B33-B638-926859C0A58D}" srcOrd="0" destOrd="0" presId="urn:microsoft.com/office/officeart/2018/2/layout/IconVerticalSolidList"/>
    <dgm:cxn modelId="{CF70CDBC-3842-4850-A188-A12E341FA601}" type="presParOf" srcId="{76B8709D-9091-4AD7-8433-DEF363F7DF86}" destId="{FC88CF05-3099-4139-AD04-DAB2A7A531CD}" srcOrd="1" destOrd="0" presId="urn:microsoft.com/office/officeart/2018/2/layout/IconVerticalSolidList"/>
    <dgm:cxn modelId="{C7958FE4-0058-4454-91B4-FACEE8A5CB76}" type="presParOf" srcId="{76B8709D-9091-4AD7-8433-DEF363F7DF86}" destId="{5D289978-B5A0-432D-B9A1-5B04D49F544E}" srcOrd="2" destOrd="0" presId="urn:microsoft.com/office/officeart/2018/2/layout/IconVerticalSolidList"/>
    <dgm:cxn modelId="{D670FB8B-8A00-47AB-9CC2-956714BA1C3F}" type="presParOf" srcId="{76B8709D-9091-4AD7-8433-DEF363F7DF86}" destId="{0AEA3328-BF25-40C9-9FD3-AE5A54DA46BF}" srcOrd="3" destOrd="0" presId="urn:microsoft.com/office/officeart/2018/2/layout/IconVerticalSolidList"/>
    <dgm:cxn modelId="{9E04F751-3BAA-4AFC-98DC-A53AF6C4F644}" type="presParOf" srcId="{8B82B475-8837-49E7-A0FA-7895992FB307}" destId="{21BCF311-592E-4266-9131-F358E93A7356}" srcOrd="1" destOrd="0" presId="urn:microsoft.com/office/officeart/2018/2/layout/IconVerticalSolidList"/>
    <dgm:cxn modelId="{95510B09-8C2B-48AF-9127-58816329BEEF}" type="presParOf" srcId="{8B82B475-8837-49E7-A0FA-7895992FB307}" destId="{FDA474A8-4FD3-4579-A962-8E6545967444}" srcOrd="2" destOrd="0" presId="urn:microsoft.com/office/officeart/2018/2/layout/IconVerticalSolidList"/>
    <dgm:cxn modelId="{DABA7094-996E-4E00-BF8C-F31537014223}" type="presParOf" srcId="{FDA474A8-4FD3-4579-A962-8E6545967444}" destId="{67D8DBFB-45FC-46CE-851E-BAD202934A72}" srcOrd="0" destOrd="0" presId="urn:microsoft.com/office/officeart/2018/2/layout/IconVerticalSolidList"/>
    <dgm:cxn modelId="{1C89CDAB-44C0-4727-B0BA-0B8E15C418A5}" type="presParOf" srcId="{FDA474A8-4FD3-4579-A962-8E6545967444}" destId="{DFA87CD3-5F9B-40A5-A9E1-3D0B9C8BA337}" srcOrd="1" destOrd="0" presId="urn:microsoft.com/office/officeart/2018/2/layout/IconVerticalSolidList"/>
    <dgm:cxn modelId="{CDEEDCD0-02E4-47D5-946D-20D1E7EBCA0A}" type="presParOf" srcId="{FDA474A8-4FD3-4579-A962-8E6545967444}" destId="{B5D1ECCF-F950-404B-B881-3BCE8F13512F}" srcOrd="2" destOrd="0" presId="urn:microsoft.com/office/officeart/2018/2/layout/IconVerticalSolidList"/>
    <dgm:cxn modelId="{FB3A797A-9162-4455-91F2-E6C14A149620}" type="presParOf" srcId="{FDA474A8-4FD3-4579-A962-8E6545967444}" destId="{F730F6E2-D081-45E6-BC04-EBB97F9ACE61}" srcOrd="3" destOrd="0" presId="urn:microsoft.com/office/officeart/2018/2/layout/IconVerticalSolidList"/>
    <dgm:cxn modelId="{7AC80CED-7C6D-43AD-9486-3B0F276B46CD}" type="presParOf" srcId="{8B82B475-8837-49E7-A0FA-7895992FB307}" destId="{FB6FEFFF-2EC7-4E45-A004-4E2819ED0661}" srcOrd="3" destOrd="0" presId="urn:microsoft.com/office/officeart/2018/2/layout/IconVerticalSolidList"/>
    <dgm:cxn modelId="{D13F3D74-7612-4780-B4BE-B859B42DB710}" type="presParOf" srcId="{8B82B475-8837-49E7-A0FA-7895992FB307}" destId="{ACE502CD-0CF6-4611-8F7A-50965032A2EA}" srcOrd="4" destOrd="0" presId="urn:microsoft.com/office/officeart/2018/2/layout/IconVerticalSolidList"/>
    <dgm:cxn modelId="{20EFB58A-C159-429C-BB55-6E236130D83B}" type="presParOf" srcId="{ACE502CD-0CF6-4611-8F7A-50965032A2EA}" destId="{1F2C4E09-E579-4C1F-BFB4-1B4952304230}" srcOrd="0" destOrd="0" presId="urn:microsoft.com/office/officeart/2018/2/layout/IconVerticalSolidList"/>
    <dgm:cxn modelId="{FFE66154-1062-4269-BF23-B6A60FFE2358}" type="presParOf" srcId="{ACE502CD-0CF6-4611-8F7A-50965032A2EA}" destId="{75F074FB-C8BF-485C-9CEB-61C85E1F7380}" srcOrd="1" destOrd="0" presId="urn:microsoft.com/office/officeart/2018/2/layout/IconVerticalSolidList"/>
    <dgm:cxn modelId="{660F532B-8DD9-4C91-8274-6479F39460FA}" type="presParOf" srcId="{ACE502CD-0CF6-4611-8F7A-50965032A2EA}" destId="{49278C11-7D4F-41D6-99EA-39DA613B350E}" srcOrd="2" destOrd="0" presId="urn:microsoft.com/office/officeart/2018/2/layout/IconVerticalSolidList"/>
    <dgm:cxn modelId="{A21222B2-9521-46AA-94B0-E5924C711E71}" type="presParOf" srcId="{ACE502CD-0CF6-4611-8F7A-50965032A2EA}" destId="{20AA77F6-3937-4CB3-93BA-2F2E185918D9}" srcOrd="3" destOrd="0" presId="urn:microsoft.com/office/officeart/2018/2/layout/IconVerticalSolidList"/>
    <dgm:cxn modelId="{94D10689-6295-4AC6-9C07-3C5E9E09BA67}" type="presParOf" srcId="{8B82B475-8837-49E7-A0FA-7895992FB307}" destId="{7ECCC5B9-0E8A-4514-9476-FDF1EF230BE7}" srcOrd="5" destOrd="0" presId="urn:microsoft.com/office/officeart/2018/2/layout/IconVerticalSolidList"/>
    <dgm:cxn modelId="{CCC9CF74-6F5F-45AA-9444-2F36A756F5FF}" type="presParOf" srcId="{8B82B475-8837-49E7-A0FA-7895992FB307}" destId="{0868CAC2-570F-4FEA-BD40-52821E612DEE}" srcOrd="6" destOrd="0" presId="urn:microsoft.com/office/officeart/2018/2/layout/IconVerticalSolidList"/>
    <dgm:cxn modelId="{B9C37356-8823-4E75-AEF7-009A433A61DB}" type="presParOf" srcId="{0868CAC2-570F-4FEA-BD40-52821E612DEE}" destId="{AB47105A-3F9D-48B5-8A0C-201795555450}" srcOrd="0" destOrd="0" presId="urn:microsoft.com/office/officeart/2018/2/layout/IconVerticalSolidList"/>
    <dgm:cxn modelId="{5A061A5D-9106-4DB1-89B0-E3A3B5933F03}" type="presParOf" srcId="{0868CAC2-570F-4FEA-BD40-52821E612DEE}" destId="{1963C35B-03D7-4B4C-A27B-6E356BFAE4CD}" srcOrd="1" destOrd="0" presId="urn:microsoft.com/office/officeart/2018/2/layout/IconVerticalSolidList"/>
    <dgm:cxn modelId="{6C6FA6BB-ED4C-4586-949D-BD9855B5D711}" type="presParOf" srcId="{0868CAC2-570F-4FEA-BD40-52821E612DEE}" destId="{F7E9AE54-91D5-40C6-B6EF-EFD154E5008F}" srcOrd="2" destOrd="0" presId="urn:microsoft.com/office/officeart/2018/2/layout/IconVerticalSolidList"/>
    <dgm:cxn modelId="{6D4023A7-0663-4C16-B20B-B0A62C8BBF1D}" type="presParOf" srcId="{0868CAC2-570F-4FEA-BD40-52821E612DEE}" destId="{8A0699CD-31DB-4061-B188-6FD3720CEEDF}" srcOrd="3" destOrd="0" presId="urn:microsoft.com/office/officeart/2018/2/layout/IconVerticalSolidList"/>
    <dgm:cxn modelId="{848A68FD-2311-4B2C-81B8-B9F3C923A1F7}" type="presParOf" srcId="{8B82B475-8837-49E7-A0FA-7895992FB307}" destId="{A39543B7-0B78-4983-A973-CA014B81B0E3}" srcOrd="7" destOrd="0" presId="urn:microsoft.com/office/officeart/2018/2/layout/IconVerticalSolidList"/>
    <dgm:cxn modelId="{07AA5F0A-003F-4CAD-8EBD-8F82BF73DD55}" type="presParOf" srcId="{8B82B475-8837-49E7-A0FA-7895992FB307}" destId="{3E7E1365-5E57-48F1-A205-BA7FA624EF9E}" srcOrd="8" destOrd="0" presId="urn:microsoft.com/office/officeart/2018/2/layout/IconVerticalSolidList"/>
    <dgm:cxn modelId="{C8119BCE-C33F-4D36-B734-23C554AF1108}" type="presParOf" srcId="{3E7E1365-5E57-48F1-A205-BA7FA624EF9E}" destId="{5B19A09E-244C-4047-B99C-D3A692EF752D}" srcOrd="0" destOrd="0" presId="urn:microsoft.com/office/officeart/2018/2/layout/IconVerticalSolidList"/>
    <dgm:cxn modelId="{311D332C-7FE3-4912-A6E8-04EB6F12E0A7}" type="presParOf" srcId="{3E7E1365-5E57-48F1-A205-BA7FA624EF9E}" destId="{F7F0DC62-D9CF-4BC7-B858-445CC7D69659}" srcOrd="1" destOrd="0" presId="urn:microsoft.com/office/officeart/2018/2/layout/IconVerticalSolidList"/>
    <dgm:cxn modelId="{C0143E31-2A76-4A37-8134-59E928C6A52B}" type="presParOf" srcId="{3E7E1365-5E57-48F1-A205-BA7FA624EF9E}" destId="{E46BDCD7-BD58-46FA-8291-2CFAB0C64BEC}" srcOrd="2" destOrd="0" presId="urn:microsoft.com/office/officeart/2018/2/layout/IconVerticalSolidList"/>
    <dgm:cxn modelId="{6CC3A6DB-684B-444D-95F9-90AA740EE629}" type="presParOf" srcId="{3E7E1365-5E57-48F1-A205-BA7FA624EF9E}" destId="{F2F13B99-73E2-498E-BE66-10DC18A51CF8}" srcOrd="3" destOrd="0" presId="urn:microsoft.com/office/officeart/2018/2/layout/IconVerticalSolidList"/>
    <dgm:cxn modelId="{145B9877-4CB4-443D-9D30-DE9B0EE91ADF}" type="presParOf" srcId="{8B82B475-8837-49E7-A0FA-7895992FB307}" destId="{954B4746-ED4F-49B9-9528-51FD2C5D7B62}" srcOrd="9" destOrd="0" presId="urn:microsoft.com/office/officeart/2018/2/layout/IconVerticalSolidList"/>
    <dgm:cxn modelId="{3294A7BE-6DD4-4714-B682-3D4FA3280D26}" type="presParOf" srcId="{8B82B475-8837-49E7-A0FA-7895992FB307}" destId="{1E4F8E81-9B7F-4EA2-A7B1-CCC15F6DCB65}" srcOrd="10" destOrd="0" presId="urn:microsoft.com/office/officeart/2018/2/layout/IconVerticalSolidList"/>
    <dgm:cxn modelId="{B91E48DA-5B84-4083-BA66-7C15A623B25D}" type="presParOf" srcId="{1E4F8E81-9B7F-4EA2-A7B1-CCC15F6DCB65}" destId="{C007370B-8FA5-49D3-A371-FBD25405A224}" srcOrd="0" destOrd="0" presId="urn:microsoft.com/office/officeart/2018/2/layout/IconVerticalSolidList"/>
    <dgm:cxn modelId="{9A407565-E3FB-4C18-8BA1-412864B9A058}" type="presParOf" srcId="{1E4F8E81-9B7F-4EA2-A7B1-CCC15F6DCB65}" destId="{14BE893E-CF8E-4B73-92BC-69C84A1E7F15}" srcOrd="1" destOrd="0" presId="urn:microsoft.com/office/officeart/2018/2/layout/IconVerticalSolidList"/>
    <dgm:cxn modelId="{BDBA2F6F-6A52-4958-B539-39C560E8B20C}" type="presParOf" srcId="{1E4F8E81-9B7F-4EA2-A7B1-CCC15F6DCB65}" destId="{43EE1976-5F3D-4359-9262-BD3F7C1E99BD}" srcOrd="2" destOrd="0" presId="urn:microsoft.com/office/officeart/2018/2/layout/IconVerticalSolidList"/>
    <dgm:cxn modelId="{BC290D15-177E-4806-A0B7-F33B437AD709}" type="presParOf" srcId="{1E4F8E81-9B7F-4EA2-A7B1-CCC15F6DCB65}" destId="{70DCAB4A-2529-496C-84E5-5C5C749DE6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75D9CB7-4996-4F94-94D4-7F6D80DB5299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12C266A7-E97F-4429-833C-E369FF2D3F32}">
      <dgm:prSet/>
      <dgm:spPr/>
      <dgm:t>
        <a:bodyPr/>
        <a:lstStyle/>
        <a:p>
          <a:r>
            <a:rPr lang="en-US"/>
            <a:t>Document-Label Pair to model</a:t>
          </a:r>
        </a:p>
      </dgm:t>
    </dgm:pt>
    <dgm:pt modelId="{CCD71073-2107-4FB8-9358-89DEA51A7403}" type="parTrans" cxnId="{50DA998E-62B4-4A0E-B2DE-CDA6389105DC}">
      <dgm:prSet/>
      <dgm:spPr/>
      <dgm:t>
        <a:bodyPr/>
        <a:lstStyle/>
        <a:p>
          <a:endParaRPr lang="en-US"/>
        </a:p>
      </dgm:t>
    </dgm:pt>
    <dgm:pt modelId="{A160F81E-5CBC-4474-917B-48CA7AF1F45A}" type="sibTrans" cxnId="{50DA998E-62B4-4A0E-B2DE-CDA6389105DC}">
      <dgm:prSet/>
      <dgm:spPr/>
      <dgm:t>
        <a:bodyPr/>
        <a:lstStyle/>
        <a:p>
          <a:endParaRPr lang="en-US"/>
        </a:p>
      </dgm:t>
    </dgm:pt>
    <dgm:pt modelId="{8B340158-EEF5-44D9-8BC0-B225AB48A008}">
      <dgm:prSet phldr="0"/>
      <dgm:spPr/>
      <dgm:t>
        <a:bodyPr/>
        <a:lstStyle/>
        <a:p>
          <a:r>
            <a:rPr lang="en-US"/>
            <a:t>To ML Model</a:t>
          </a:r>
          <a:endParaRPr lang="en-US" b="0" i="0" u="none" strike="noStrike" cap="none" baseline="0" noProof="0"/>
        </a:p>
      </dgm:t>
    </dgm:pt>
    <dgm:pt modelId="{6CB76F07-7CF7-4544-96FF-B16DF9BFB640}" type="parTrans" cxnId="{566CD184-1EE3-456B-8747-6C1888790487}">
      <dgm:prSet/>
      <dgm:spPr/>
    </dgm:pt>
    <dgm:pt modelId="{05E2A0A8-B566-4CD5-A24B-480B3560A595}" type="sibTrans" cxnId="{566CD184-1EE3-456B-8747-6C1888790487}">
      <dgm:prSet/>
      <dgm:spPr/>
    </dgm:pt>
    <dgm:pt modelId="{A6B4A010-D30E-4F9D-A3FD-4D8CFB7E35F4}">
      <dgm:prSet phldr="0"/>
      <dgm:spPr/>
      <dgm:t>
        <a:bodyPr/>
        <a:lstStyle/>
        <a:p>
          <a:pPr rtl="0"/>
          <a:r>
            <a:rPr lang="en-US"/>
            <a:t>Feed</a:t>
          </a:r>
        </a:p>
      </dgm:t>
    </dgm:pt>
    <dgm:pt modelId="{5A16A223-1062-4D90-82ED-F76F88C4A20F}" type="parTrans" cxnId="{6819F15B-B158-457B-84DD-34B831AC3D0E}">
      <dgm:prSet/>
      <dgm:spPr/>
    </dgm:pt>
    <dgm:pt modelId="{54F062A4-61EE-4BC5-AB5D-F2A6B1B2B693}" type="sibTrans" cxnId="{6819F15B-B158-457B-84DD-34B831AC3D0E}">
      <dgm:prSet/>
      <dgm:spPr/>
    </dgm:pt>
    <dgm:pt modelId="{0A62EED2-1F6F-441B-A39A-8B3559F7B9DC}" type="pres">
      <dgm:prSet presAssocID="{C75D9CB7-4996-4F94-94D4-7F6D80DB5299}" presName="Name0" presStyleCnt="0">
        <dgm:presLayoutVars>
          <dgm:dir/>
          <dgm:animLvl val="lvl"/>
          <dgm:resizeHandles val="exact"/>
        </dgm:presLayoutVars>
      </dgm:prSet>
      <dgm:spPr/>
    </dgm:pt>
    <dgm:pt modelId="{3903B301-D703-4CD9-8E79-2C8B73A2553B}" type="pres">
      <dgm:prSet presAssocID="{A6B4A010-D30E-4F9D-A3FD-4D8CFB7E35F4}" presName="linNode" presStyleCnt="0"/>
      <dgm:spPr/>
    </dgm:pt>
    <dgm:pt modelId="{D36CF67F-51B7-4792-9F84-66FB5885219C}" type="pres">
      <dgm:prSet presAssocID="{A6B4A010-D30E-4F9D-A3FD-4D8CFB7E35F4}" presName="parentText" presStyleLbl="solidFgAcc1" presStyleIdx="0" presStyleCnt="1">
        <dgm:presLayoutVars>
          <dgm:chMax val="1"/>
          <dgm:bulletEnabled/>
        </dgm:presLayoutVars>
      </dgm:prSet>
      <dgm:spPr/>
    </dgm:pt>
    <dgm:pt modelId="{B72A8F0A-D14F-4D84-92E8-B1FC2E225D09}" type="pres">
      <dgm:prSet presAssocID="{A6B4A010-D30E-4F9D-A3FD-4D8CFB7E35F4}" presName="descendantText" presStyleLbl="alignNode1" presStyleIdx="0" presStyleCnt="1">
        <dgm:presLayoutVars>
          <dgm:bulletEnabled/>
        </dgm:presLayoutVars>
      </dgm:prSet>
      <dgm:spPr/>
    </dgm:pt>
  </dgm:ptLst>
  <dgm:cxnLst>
    <dgm:cxn modelId="{F5F6E716-1AC4-4384-910B-B15B3DFBCFE4}" type="presOf" srcId="{C75D9CB7-4996-4F94-94D4-7F6D80DB5299}" destId="{0A62EED2-1F6F-441B-A39A-8B3559F7B9DC}" srcOrd="0" destOrd="0" presId="urn:microsoft.com/office/officeart/2016/7/layout/VerticalHollowActionList"/>
    <dgm:cxn modelId="{6819F15B-B158-457B-84DD-34B831AC3D0E}" srcId="{C75D9CB7-4996-4F94-94D4-7F6D80DB5299}" destId="{A6B4A010-D30E-4F9D-A3FD-4D8CFB7E35F4}" srcOrd="0" destOrd="0" parTransId="{5A16A223-1062-4D90-82ED-F76F88C4A20F}" sibTransId="{54F062A4-61EE-4BC5-AB5D-F2A6B1B2B693}"/>
    <dgm:cxn modelId="{BBE72C53-8B21-4E35-9408-AB0DF7DADCC7}" type="presOf" srcId="{12C266A7-E97F-4429-833C-E369FF2D3F32}" destId="{B72A8F0A-D14F-4D84-92E8-B1FC2E225D09}" srcOrd="0" destOrd="1" presId="urn:microsoft.com/office/officeart/2016/7/layout/VerticalHollowActionList"/>
    <dgm:cxn modelId="{566CD184-1EE3-456B-8747-6C1888790487}" srcId="{A6B4A010-D30E-4F9D-A3FD-4D8CFB7E35F4}" destId="{8B340158-EEF5-44D9-8BC0-B225AB48A008}" srcOrd="0" destOrd="0" parTransId="{6CB76F07-7CF7-4544-96FF-B16DF9BFB640}" sibTransId="{05E2A0A8-B566-4CD5-A24B-480B3560A595}"/>
    <dgm:cxn modelId="{50DA998E-62B4-4A0E-B2DE-CDA6389105DC}" srcId="{8B340158-EEF5-44D9-8BC0-B225AB48A008}" destId="{12C266A7-E97F-4429-833C-E369FF2D3F32}" srcOrd="0" destOrd="0" parTransId="{CCD71073-2107-4FB8-9358-89DEA51A7403}" sibTransId="{A160F81E-5CBC-4474-917B-48CA7AF1F45A}"/>
    <dgm:cxn modelId="{271DD1A0-DC00-45CC-B1C1-499A674962AF}" type="presOf" srcId="{8B340158-EEF5-44D9-8BC0-B225AB48A008}" destId="{B72A8F0A-D14F-4D84-92E8-B1FC2E225D09}" srcOrd="0" destOrd="0" presId="urn:microsoft.com/office/officeart/2016/7/layout/VerticalHollowActionList"/>
    <dgm:cxn modelId="{4D36C1CE-A1C8-4CA3-9CDE-B76A05094E2D}" type="presOf" srcId="{A6B4A010-D30E-4F9D-A3FD-4D8CFB7E35F4}" destId="{D36CF67F-51B7-4792-9F84-66FB5885219C}" srcOrd="0" destOrd="0" presId="urn:microsoft.com/office/officeart/2016/7/layout/VerticalHollowActionList"/>
    <dgm:cxn modelId="{4FEB6771-98B6-4071-BDE4-7535895B14DE}" type="presParOf" srcId="{0A62EED2-1F6F-441B-A39A-8B3559F7B9DC}" destId="{3903B301-D703-4CD9-8E79-2C8B73A2553B}" srcOrd="0" destOrd="0" presId="urn:microsoft.com/office/officeart/2016/7/layout/VerticalHollowActionList"/>
    <dgm:cxn modelId="{EE54466D-35CA-497E-802E-9A3A6D0B7491}" type="presParOf" srcId="{3903B301-D703-4CD9-8E79-2C8B73A2553B}" destId="{D36CF67F-51B7-4792-9F84-66FB5885219C}" srcOrd="0" destOrd="0" presId="urn:microsoft.com/office/officeart/2016/7/layout/VerticalHollowActionList"/>
    <dgm:cxn modelId="{8DB45C64-A99E-46CB-B2E1-823CF0D45161}" type="presParOf" srcId="{3903B301-D703-4CD9-8E79-2C8B73A2553B}" destId="{B72A8F0A-D14F-4D84-92E8-B1FC2E225D09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FAE37D9-E9D9-434B-8C96-926359EBEBB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2A44681-F09A-4482-AD41-65F245A141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/>
              <a:cs typeface="Calibri Light"/>
            </a:rPr>
            <a:t>Lack of context &amp; understanding</a:t>
          </a:r>
          <a:endParaRPr lang="en-US" b="0" i="0" u="none" strike="noStrike" cap="none" baseline="0" noProof="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26AABC7B-3F0E-497A-A2FF-BE70414C992D}" type="parTrans" cxnId="{36C717A0-B136-4F8D-A267-11A0277A02E6}">
      <dgm:prSet/>
      <dgm:spPr/>
      <dgm:t>
        <a:bodyPr/>
        <a:lstStyle/>
        <a:p>
          <a:endParaRPr lang="en-US"/>
        </a:p>
      </dgm:t>
    </dgm:pt>
    <dgm:pt modelId="{FB22AF04-983B-4F8E-AB4D-260F47C70225}" type="sibTrans" cxnId="{36C717A0-B136-4F8D-A267-11A0277A02E6}">
      <dgm:prSet/>
      <dgm:spPr/>
      <dgm:t>
        <a:bodyPr/>
        <a:lstStyle/>
        <a:p>
          <a:endParaRPr lang="en-US"/>
        </a:p>
      </dgm:t>
    </dgm:pt>
    <dgm:pt modelId="{9F49AE54-E2D7-458D-BBB0-34F3FA852E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/>
              <a:cs typeface="Calibri Light"/>
            </a:rPr>
            <a:t>Biasness</a:t>
          </a:r>
          <a:r>
            <a:rPr lang="en-US" baseline="0">
              <a:latin typeface="Calibri Light"/>
              <a:cs typeface="Calibri Light"/>
            </a:rPr>
            <a:t> towards certain words</a:t>
          </a:r>
          <a:endParaRPr lang="en-US">
            <a:latin typeface="Calibri Light"/>
            <a:cs typeface="Calibri Light"/>
          </a:endParaRPr>
        </a:p>
      </dgm:t>
    </dgm:pt>
    <dgm:pt modelId="{9C373354-3031-43C5-A4C9-B0AA10B27B7B}" type="parTrans" cxnId="{A6CED8B2-D422-4489-996E-4B3A5A6F8826}">
      <dgm:prSet/>
      <dgm:spPr/>
      <dgm:t>
        <a:bodyPr/>
        <a:lstStyle/>
        <a:p>
          <a:endParaRPr lang="en-US"/>
        </a:p>
      </dgm:t>
    </dgm:pt>
    <dgm:pt modelId="{20E587A2-FB6C-4E64-BD77-84399B47DB52}" type="sibTrans" cxnId="{A6CED8B2-D422-4489-996E-4B3A5A6F8826}">
      <dgm:prSet/>
      <dgm:spPr/>
      <dgm:t>
        <a:bodyPr/>
        <a:lstStyle/>
        <a:p>
          <a:endParaRPr lang="en-US"/>
        </a:p>
      </dgm:t>
    </dgm:pt>
    <dgm:pt modelId="{41775859-6A69-4FE8-9669-42A7901577E8}" type="pres">
      <dgm:prSet presAssocID="{2FAE37D9-E9D9-434B-8C96-926359EBEBB0}" presName="root" presStyleCnt="0">
        <dgm:presLayoutVars>
          <dgm:dir/>
          <dgm:resizeHandles val="exact"/>
        </dgm:presLayoutVars>
      </dgm:prSet>
      <dgm:spPr/>
    </dgm:pt>
    <dgm:pt modelId="{D13AE8A9-D134-4EF5-A75D-F3B9BBAE97DE}" type="pres">
      <dgm:prSet presAssocID="{C2A44681-F09A-4482-AD41-65F245A1418D}" presName="compNode" presStyleCnt="0"/>
      <dgm:spPr/>
    </dgm:pt>
    <dgm:pt modelId="{4E8E40AC-75E3-4417-A4B7-753B9EB44C73}" type="pres">
      <dgm:prSet presAssocID="{C2A44681-F09A-4482-AD41-65F245A1418D}" presName="bgRect" presStyleLbl="bgShp" presStyleIdx="0" presStyleCnt="2"/>
      <dgm:spPr/>
    </dgm:pt>
    <dgm:pt modelId="{C0D05ABC-65B2-435D-9393-9483D99C0316}" type="pres">
      <dgm:prSet presAssocID="{C2A44681-F09A-4482-AD41-65F245A1418D}" presName="icon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CC180286-752F-4D20-A12F-63B5388E0B35}" type="pres">
      <dgm:prSet presAssocID="{C2A44681-F09A-4482-AD41-65F245A1418D}" presName="spaceRect" presStyleCnt="0"/>
      <dgm:spPr/>
    </dgm:pt>
    <dgm:pt modelId="{29DE1065-9176-4E79-BD1D-0BD0C23BB144}" type="pres">
      <dgm:prSet presAssocID="{C2A44681-F09A-4482-AD41-65F245A1418D}" presName="parTx" presStyleLbl="revTx" presStyleIdx="0" presStyleCnt="2">
        <dgm:presLayoutVars>
          <dgm:chMax val="0"/>
          <dgm:chPref val="0"/>
        </dgm:presLayoutVars>
      </dgm:prSet>
      <dgm:spPr/>
    </dgm:pt>
    <dgm:pt modelId="{1B842DBD-D090-48C6-B1C0-DE2454BC1D94}" type="pres">
      <dgm:prSet presAssocID="{FB22AF04-983B-4F8E-AB4D-260F47C70225}" presName="sibTrans" presStyleCnt="0"/>
      <dgm:spPr/>
    </dgm:pt>
    <dgm:pt modelId="{1627958C-5C78-4BF3-92C4-8DDB714AE685}" type="pres">
      <dgm:prSet presAssocID="{9F49AE54-E2D7-458D-BBB0-34F3FA852E53}" presName="compNode" presStyleCnt="0"/>
      <dgm:spPr/>
    </dgm:pt>
    <dgm:pt modelId="{F62094FC-07EB-4626-ACF1-908CDFC7B50F}" type="pres">
      <dgm:prSet presAssocID="{9F49AE54-E2D7-458D-BBB0-34F3FA852E53}" presName="bgRect" presStyleLbl="bgShp" presStyleIdx="1" presStyleCnt="2"/>
      <dgm:spPr/>
    </dgm:pt>
    <dgm:pt modelId="{58D9D5C5-9C8E-44C4-856F-FEF5547CE00A}" type="pres">
      <dgm:prSet presAssocID="{9F49AE54-E2D7-458D-BBB0-34F3FA852E53}" presName="iconRect" presStyleLbl="node1" presStyleIdx="1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033902CB-A9EB-413D-B5B7-BB4CD53F3724}" type="pres">
      <dgm:prSet presAssocID="{9F49AE54-E2D7-458D-BBB0-34F3FA852E53}" presName="spaceRect" presStyleCnt="0"/>
      <dgm:spPr/>
    </dgm:pt>
    <dgm:pt modelId="{A676AAA7-D846-4129-88FD-32E8C4C7DE97}" type="pres">
      <dgm:prSet presAssocID="{9F49AE54-E2D7-458D-BBB0-34F3FA852E5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B11BA27-50DB-4AEF-84E8-0CD91E7A0639}" type="presOf" srcId="{9F49AE54-E2D7-458D-BBB0-34F3FA852E53}" destId="{A676AAA7-D846-4129-88FD-32E8C4C7DE97}" srcOrd="0" destOrd="0" presId="urn:microsoft.com/office/officeart/2018/2/layout/IconVerticalSolidList"/>
    <dgm:cxn modelId="{36C717A0-B136-4F8D-A267-11A0277A02E6}" srcId="{2FAE37D9-E9D9-434B-8C96-926359EBEBB0}" destId="{C2A44681-F09A-4482-AD41-65F245A1418D}" srcOrd="0" destOrd="0" parTransId="{26AABC7B-3F0E-497A-A2FF-BE70414C992D}" sibTransId="{FB22AF04-983B-4F8E-AB4D-260F47C70225}"/>
    <dgm:cxn modelId="{02F37EAA-EFF0-44BA-B24A-9391357A94C9}" type="presOf" srcId="{2FAE37D9-E9D9-434B-8C96-926359EBEBB0}" destId="{41775859-6A69-4FE8-9669-42A7901577E8}" srcOrd="0" destOrd="0" presId="urn:microsoft.com/office/officeart/2018/2/layout/IconVerticalSolidList"/>
    <dgm:cxn modelId="{A6CED8B2-D422-4489-996E-4B3A5A6F8826}" srcId="{2FAE37D9-E9D9-434B-8C96-926359EBEBB0}" destId="{9F49AE54-E2D7-458D-BBB0-34F3FA852E53}" srcOrd="1" destOrd="0" parTransId="{9C373354-3031-43C5-A4C9-B0AA10B27B7B}" sibTransId="{20E587A2-FB6C-4E64-BD77-84399B47DB52}"/>
    <dgm:cxn modelId="{2A655CC9-FF87-4229-A0B0-1973458017F2}" type="presOf" srcId="{C2A44681-F09A-4482-AD41-65F245A1418D}" destId="{29DE1065-9176-4E79-BD1D-0BD0C23BB144}" srcOrd="0" destOrd="0" presId="urn:microsoft.com/office/officeart/2018/2/layout/IconVerticalSolidList"/>
    <dgm:cxn modelId="{A2464211-27CF-4A89-A462-FA17110E49D9}" type="presParOf" srcId="{41775859-6A69-4FE8-9669-42A7901577E8}" destId="{D13AE8A9-D134-4EF5-A75D-F3B9BBAE97DE}" srcOrd="0" destOrd="0" presId="urn:microsoft.com/office/officeart/2018/2/layout/IconVerticalSolidList"/>
    <dgm:cxn modelId="{BEDC2896-71D3-4434-AD2E-FD716F3AABDE}" type="presParOf" srcId="{D13AE8A9-D134-4EF5-A75D-F3B9BBAE97DE}" destId="{4E8E40AC-75E3-4417-A4B7-753B9EB44C73}" srcOrd="0" destOrd="0" presId="urn:microsoft.com/office/officeart/2018/2/layout/IconVerticalSolidList"/>
    <dgm:cxn modelId="{FAF3336B-ED2A-4362-938A-E16DE016D92E}" type="presParOf" srcId="{D13AE8A9-D134-4EF5-A75D-F3B9BBAE97DE}" destId="{C0D05ABC-65B2-435D-9393-9483D99C0316}" srcOrd="1" destOrd="0" presId="urn:microsoft.com/office/officeart/2018/2/layout/IconVerticalSolidList"/>
    <dgm:cxn modelId="{AB5B45F6-C414-4289-95FE-2FEA46F4C94E}" type="presParOf" srcId="{D13AE8A9-D134-4EF5-A75D-F3B9BBAE97DE}" destId="{CC180286-752F-4D20-A12F-63B5388E0B35}" srcOrd="2" destOrd="0" presId="urn:microsoft.com/office/officeart/2018/2/layout/IconVerticalSolidList"/>
    <dgm:cxn modelId="{0AB2D15A-ADC0-4D43-8165-5FA9E1E5BD45}" type="presParOf" srcId="{D13AE8A9-D134-4EF5-A75D-F3B9BBAE97DE}" destId="{29DE1065-9176-4E79-BD1D-0BD0C23BB144}" srcOrd="3" destOrd="0" presId="urn:microsoft.com/office/officeart/2018/2/layout/IconVerticalSolidList"/>
    <dgm:cxn modelId="{5DEAEBD7-CD57-407C-8767-715514806076}" type="presParOf" srcId="{41775859-6A69-4FE8-9669-42A7901577E8}" destId="{1B842DBD-D090-48C6-B1C0-DE2454BC1D94}" srcOrd="1" destOrd="0" presId="urn:microsoft.com/office/officeart/2018/2/layout/IconVerticalSolidList"/>
    <dgm:cxn modelId="{FCF5376D-17EA-4434-AC0F-189CF61CBFF9}" type="presParOf" srcId="{41775859-6A69-4FE8-9669-42A7901577E8}" destId="{1627958C-5C78-4BF3-92C4-8DDB714AE685}" srcOrd="2" destOrd="0" presId="urn:microsoft.com/office/officeart/2018/2/layout/IconVerticalSolidList"/>
    <dgm:cxn modelId="{313AF128-73ED-4658-A686-C031475B65CA}" type="presParOf" srcId="{1627958C-5C78-4BF3-92C4-8DDB714AE685}" destId="{F62094FC-07EB-4626-ACF1-908CDFC7B50F}" srcOrd="0" destOrd="0" presId="urn:microsoft.com/office/officeart/2018/2/layout/IconVerticalSolidList"/>
    <dgm:cxn modelId="{D49A0D12-085F-432A-BF33-E70BFD9432E5}" type="presParOf" srcId="{1627958C-5C78-4BF3-92C4-8DDB714AE685}" destId="{58D9D5C5-9C8E-44C4-856F-FEF5547CE00A}" srcOrd="1" destOrd="0" presId="urn:microsoft.com/office/officeart/2018/2/layout/IconVerticalSolidList"/>
    <dgm:cxn modelId="{44B4CB8C-9520-4F65-8B0A-9FFBBD0B8BBF}" type="presParOf" srcId="{1627958C-5C78-4BF3-92C4-8DDB714AE685}" destId="{033902CB-A9EB-413D-B5B7-BB4CD53F3724}" srcOrd="2" destOrd="0" presId="urn:microsoft.com/office/officeart/2018/2/layout/IconVerticalSolidList"/>
    <dgm:cxn modelId="{B85F5DE8-2D8E-49CB-B276-DAE18F2F0FFF}" type="presParOf" srcId="{1627958C-5C78-4BF3-92C4-8DDB714AE685}" destId="{A676AAA7-D846-4129-88FD-32E8C4C7DE9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75D9CB7-4996-4F94-94D4-7F6D80DB5299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2C266A7-E97F-4429-833C-E369FF2D3F32}">
      <dgm:prSet/>
      <dgm:spPr/>
      <dgm:t>
        <a:bodyPr/>
        <a:lstStyle/>
        <a:p>
          <a:pPr rtl="0"/>
          <a:r>
            <a:rPr lang="en-US">
              <a:latin typeface="Calibri Light"/>
              <a:cs typeface="Calibri Light"/>
            </a:rPr>
            <a:t>Words with Numbers</a:t>
          </a:r>
        </a:p>
      </dgm:t>
    </dgm:pt>
    <dgm:pt modelId="{CCD71073-2107-4FB8-9358-89DEA51A7403}" type="parTrans" cxnId="{50DA998E-62B4-4A0E-B2DE-CDA6389105DC}">
      <dgm:prSet/>
      <dgm:spPr/>
      <dgm:t>
        <a:bodyPr/>
        <a:lstStyle/>
        <a:p>
          <a:endParaRPr lang="en-US"/>
        </a:p>
      </dgm:t>
    </dgm:pt>
    <dgm:pt modelId="{A160F81E-5CBC-4474-917B-48CA7AF1F45A}" type="sibTrans" cxnId="{50DA998E-62B4-4A0E-B2DE-CDA6389105DC}">
      <dgm:prSet/>
      <dgm:spPr/>
      <dgm:t>
        <a:bodyPr/>
        <a:lstStyle/>
        <a:p>
          <a:endParaRPr lang="en-US"/>
        </a:p>
      </dgm:t>
    </dgm:pt>
    <dgm:pt modelId="{8B340158-EEF5-44D9-8BC0-B225AB48A008}">
      <dgm:prSet phldr="0"/>
      <dgm:spPr/>
      <dgm:t>
        <a:bodyPr/>
        <a:lstStyle/>
        <a:p>
          <a:pPr rtl="0"/>
          <a:r>
            <a:rPr lang="en-US" b="0" i="0" u="none" strike="noStrike" cap="none" baseline="0" noProof="0">
              <a:solidFill>
                <a:srgbClr val="010000"/>
              </a:solidFill>
              <a:latin typeface="Calibri"/>
              <a:cs typeface="Calibri"/>
            </a:rPr>
            <a:t>Embeddings</a:t>
          </a:r>
        </a:p>
      </dgm:t>
    </dgm:pt>
    <dgm:pt modelId="{6CB76F07-7CF7-4544-96FF-B16DF9BFB640}" type="parTrans" cxnId="{566CD184-1EE3-456B-8747-6C1888790487}">
      <dgm:prSet/>
      <dgm:spPr/>
    </dgm:pt>
    <dgm:pt modelId="{05E2A0A8-B566-4CD5-A24B-480B3560A595}" type="sibTrans" cxnId="{566CD184-1EE3-456B-8747-6C1888790487}">
      <dgm:prSet/>
      <dgm:spPr/>
    </dgm:pt>
    <dgm:pt modelId="{6D3E4CE1-58F0-427D-910A-EB08654188DA}">
      <dgm:prSet phldr="0"/>
      <dgm:spPr/>
      <dgm:t>
        <a:bodyPr/>
        <a:lstStyle/>
        <a:p>
          <a:r>
            <a:rPr lang="en-US">
              <a:latin typeface="Calibri Light"/>
              <a:cs typeface="Calibri Light"/>
            </a:rPr>
            <a:t>Based on Index in the Vocabulary</a:t>
          </a:r>
        </a:p>
      </dgm:t>
    </dgm:pt>
    <dgm:pt modelId="{E2832449-898C-4771-B0C0-9D8D2D6E41C5}" type="parTrans" cxnId="{063F84B1-FB34-4D22-8BEF-1915E041CF50}">
      <dgm:prSet/>
      <dgm:spPr/>
    </dgm:pt>
    <dgm:pt modelId="{5B351C7E-9E11-4D0E-A2C9-0B453B385818}" type="sibTrans" cxnId="{063F84B1-FB34-4D22-8BEF-1915E041CF50}">
      <dgm:prSet/>
      <dgm:spPr/>
    </dgm:pt>
    <dgm:pt modelId="{0A62EED2-1F6F-441B-A39A-8B3559F7B9DC}" type="pres">
      <dgm:prSet presAssocID="{C75D9CB7-4996-4F94-94D4-7F6D80DB5299}" presName="Name0" presStyleCnt="0">
        <dgm:presLayoutVars>
          <dgm:dir/>
          <dgm:animLvl val="lvl"/>
          <dgm:resizeHandles val="exact"/>
        </dgm:presLayoutVars>
      </dgm:prSet>
      <dgm:spPr/>
    </dgm:pt>
    <dgm:pt modelId="{EEFE8312-93B9-4139-82F2-8C3C36E3632F}" type="pres">
      <dgm:prSet presAssocID="{8B340158-EEF5-44D9-8BC0-B225AB48A008}" presName="linNode" presStyleCnt="0"/>
      <dgm:spPr/>
    </dgm:pt>
    <dgm:pt modelId="{E42CDF0A-D281-41DD-845C-C57974C27D12}" type="pres">
      <dgm:prSet presAssocID="{8B340158-EEF5-44D9-8BC0-B225AB48A008}" presName="parentText" presStyleLbl="solidFgAcc1" presStyleIdx="0" presStyleCnt="1">
        <dgm:presLayoutVars>
          <dgm:chMax val="1"/>
          <dgm:bulletEnabled/>
        </dgm:presLayoutVars>
      </dgm:prSet>
      <dgm:spPr/>
    </dgm:pt>
    <dgm:pt modelId="{47358C3A-437B-4A11-ABFC-3C2261ACCAC7}" type="pres">
      <dgm:prSet presAssocID="{8B340158-EEF5-44D9-8BC0-B225AB48A008}" presName="descendantText" presStyleLbl="alignNode1" presStyleIdx="0" presStyleCnt="1">
        <dgm:presLayoutVars>
          <dgm:bulletEnabled/>
        </dgm:presLayoutVars>
      </dgm:prSet>
      <dgm:spPr/>
    </dgm:pt>
  </dgm:ptLst>
  <dgm:cxnLst>
    <dgm:cxn modelId="{F5F6E716-1AC4-4384-910B-B15B3DFBCFE4}" type="presOf" srcId="{C75D9CB7-4996-4F94-94D4-7F6D80DB5299}" destId="{0A62EED2-1F6F-441B-A39A-8B3559F7B9DC}" srcOrd="0" destOrd="0" presId="urn:microsoft.com/office/officeart/2016/7/layout/VerticalHollowActionList"/>
    <dgm:cxn modelId="{0C84C16E-0B67-47FC-86A3-A2BC61806299}" type="presOf" srcId="{12C266A7-E97F-4429-833C-E369FF2D3F32}" destId="{47358C3A-437B-4A11-ABFC-3C2261ACCAC7}" srcOrd="0" destOrd="0" presId="urn:microsoft.com/office/officeart/2016/7/layout/VerticalHollowActionList"/>
    <dgm:cxn modelId="{566CD184-1EE3-456B-8747-6C1888790487}" srcId="{C75D9CB7-4996-4F94-94D4-7F6D80DB5299}" destId="{8B340158-EEF5-44D9-8BC0-B225AB48A008}" srcOrd="0" destOrd="0" parTransId="{6CB76F07-7CF7-4544-96FF-B16DF9BFB640}" sibTransId="{05E2A0A8-B566-4CD5-A24B-480B3560A595}"/>
    <dgm:cxn modelId="{CB27848B-43BA-4E27-864C-59BC6856E73F}" type="presOf" srcId="{6D3E4CE1-58F0-427D-910A-EB08654188DA}" destId="{47358C3A-437B-4A11-ABFC-3C2261ACCAC7}" srcOrd="0" destOrd="1" presId="urn:microsoft.com/office/officeart/2016/7/layout/VerticalHollowActionList"/>
    <dgm:cxn modelId="{50DA998E-62B4-4A0E-B2DE-CDA6389105DC}" srcId="{8B340158-EEF5-44D9-8BC0-B225AB48A008}" destId="{12C266A7-E97F-4429-833C-E369FF2D3F32}" srcOrd="0" destOrd="0" parTransId="{CCD71073-2107-4FB8-9358-89DEA51A7403}" sibTransId="{A160F81E-5CBC-4474-917B-48CA7AF1F45A}"/>
    <dgm:cxn modelId="{063F84B1-FB34-4D22-8BEF-1915E041CF50}" srcId="{12C266A7-E97F-4429-833C-E369FF2D3F32}" destId="{6D3E4CE1-58F0-427D-910A-EB08654188DA}" srcOrd="0" destOrd="0" parTransId="{E2832449-898C-4771-B0C0-9D8D2D6E41C5}" sibTransId="{5B351C7E-9E11-4D0E-A2C9-0B453B385818}"/>
    <dgm:cxn modelId="{1C2E97CD-DC28-4C43-AFD9-D32EE457C451}" type="presOf" srcId="{8B340158-EEF5-44D9-8BC0-B225AB48A008}" destId="{E42CDF0A-D281-41DD-845C-C57974C27D12}" srcOrd="0" destOrd="0" presId="urn:microsoft.com/office/officeart/2016/7/layout/VerticalHollowActionList"/>
    <dgm:cxn modelId="{669523B5-4638-4686-971A-D99FF65FFD90}" type="presParOf" srcId="{0A62EED2-1F6F-441B-A39A-8B3559F7B9DC}" destId="{EEFE8312-93B9-4139-82F2-8C3C36E3632F}" srcOrd="0" destOrd="0" presId="urn:microsoft.com/office/officeart/2016/7/layout/VerticalHollowActionList"/>
    <dgm:cxn modelId="{0A2144D8-FB2F-45F1-9092-99F65BAD8C53}" type="presParOf" srcId="{EEFE8312-93B9-4139-82F2-8C3C36E3632F}" destId="{E42CDF0A-D281-41DD-845C-C57974C27D12}" srcOrd="0" destOrd="0" presId="urn:microsoft.com/office/officeart/2016/7/layout/VerticalHollowActionList"/>
    <dgm:cxn modelId="{3B852E82-434D-43ED-ACFF-D6366CF8810D}" type="presParOf" srcId="{EEFE8312-93B9-4139-82F2-8C3C36E3632F}" destId="{47358C3A-437B-4A11-ABFC-3C2261ACCAC7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363F493-22B6-4B52-931B-66A7D153C37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E4B49619-24C6-46F4-B039-C2ED8714E0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Calibri Light"/>
              <a:cs typeface="Calibri Light"/>
            </a:rPr>
            <a:t>ML algorithms and almost all Deep Learning Architectures are incapable of processing strings or plain text in their raw form.</a:t>
          </a:r>
          <a:endParaRPr lang="en-US" b="0" i="0" u="none" strike="noStrike" cap="none" baseline="0" noProof="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73796C02-0931-46DE-993C-A0311E56CF4B}" type="parTrans" cxnId="{F46B0E54-B5DD-41FA-B2E8-41770C3BCEBC}">
      <dgm:prSet/>
      <dgm:spPr/>
      <dgm:t>
        <a:bodyPr/>
        <a:lstStyle/>
        <a:p>
          <a:endParaRPr lang="en-US"/>
        </a:p>
      </dgm:t>
    </dgm:pt>
    <dgm:pt modelId="{CBD4672A-090E-49F7-8D32-AAA89FD294E4}" type="sibTrans" cxnId="{F46B0E54-B5DD-41FA-B2E8-41770C3BCEBC}">
      <dgm:prSet/>
      <dgm:spPr/>
      <dgm:t>
        <a:bodyPr/>
        <a:lstStyle/>
        <a:p>
          <a:endParaRPr lang="en-US"/>
        </a:p>
      </dgm:t>
    </dgm:pt>
    <dgm:pt modelId="{97E7A287-B417-43D5-9D8C-FEF31C73181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/>
              <a:cs typeface="Calibri Light"/>
            </a:rPr>
            <a:t> To represent human understandable language to binary machine codes</a:t>
          </a:r>
        </a:p>
      </dgm:t>
    </dgm:pt>
    <dgm:pt modelId="{B4FA5CC4-C48B-4828-8258-D1F96B80CB4E}" type="parTrans" cxnId="{A4DC350F-54F4-4DF4-BDCD-0CDBD806318C}">
      <dgm:prSet/>
      <dgm:spPr/>
      <dgm:t>
        <a:bodyPr/>
        <a:lstStyle/>
        <a:p>
          <a:endParaRPr lang="en-US"/>
        </a:p>
      </dgm:t>
    </dgm:pt>
    <dgm:pt modelId="{4B29749F-4A9D-4482-847F-B7CFDB690A76}" type="sibTrans" cxnId="{A4DC350F-54F4-4DF4-BDCD-0CDBD806318C}">
      <dgm:prSet/>
      <dgm:spPr/>
      <dgm:t>
        <a:bodyPr/>
        <a:lstStyle/>
        <a:p>
          <a:endParaRPr lang="en-US"/>
        </a:p>
      </dgm:t>
    </dgm:pt>
    <dgm:pt modelId="{1DEF7EB1-BF16-4C25-8371-FFCAB1058F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Calibri Light"/>
              <a:cs typeface="Calibri Light"/>
            </a:rPr>
            <a:t>Better representation leads to better machine understanding</a:t>
          </a:r>
        </a:p>
        <a:p>
          <a:pPr>
            <a:lnSpc>
              <a:spcPct val="100000"/>
            </a:lnSpc>
          </a:pPr>
          <a:r>
            <a:rPr lang="en-US" b="0" i="0">
              <a:latin typeface="Calibri Light"/>
              <a:cs typeface="Calibri Light"/>
            </a:rPr>
            <a:t> </a:t>
          </a:r>
          <a:endParaRPr lang="en-US">
            <a:latin typeface="Calibri Light"/>
            <a:cs typeface="Calibri Light"/>
          </a:endParaRPr>
        </a:p>
      </dgm:t>
    </dgm:pt>
    <dgm:pt modelId="{DC658FC4-8F88-4564-9556-7CEE1F5053C7}" type="parTrans" cxnId="{F6B59A80-CE60-41C4-841A-AF783BF331EE}">
      <dgm:prSet/>
      <dgm:spPr/>
      <dgm:t>
        <a:bodyPr/>
        <a:lstStyle/>
        <a:p>
          <a:endParaRPr lang="en-US"/>
        </a:p>
      </dgm:t>
    </dgm:pt>
    <dgm:pt modelId="{84B93C3A-4C61-4082-B379-41F98893F0B6}" type="sibTrans" cxnId="{F6B59A80-CE60-41C4-841A-AF783BF331EE}">
      <dgm:prSet/>
      <dgm:spPr/>
      <dgm:t>
        <a:bodyPr/>
        <a:lstStyle/>
        <a:p>
          <a:endParaRPr lang="en-US"/>
        </a:p>
      </dgm:t>
    </dgm:pt>
    <dgm:pt modelId="{C2D89E6E-01DF-4E52-85C0-99229100226F}" type="pres">
      <dgm:prSet presAssocID="{8363F493-22B6-4B52-931B-66A7D153C371}" presName="root" presStyleCnt="0">
        <dgm:presLayoutVars>
          <dgm:dir/>
          <dgm:resizeHandles val="exact"/>
        </dgm:presLayoutVars>
      </dgm:prSet>
      <dgm:spPr/>
    </dgm:pt>
    <dgm:pt modelId="{BA11763D-3BE0-4D5A-B291-E86B7008DA82}" type="pres">
      <dgm:prSet presAssocID="{E4B49619-24C6-46F4-B039-C2ED8714E02F}" presName="compNode" presStyleCnt="0"/>
      <dgm:spPr/>
    </dgm:pt>
    <dgm:pt modelId="{8A7383B8-4715-406E-A1EB-A8A5B244A05A}" type="pres">
      <dgm:prSet presAssocID="{E4B49619-24C6-46F4-B039-C2ED8714E02F}" presName="bgRect" presStyleLbl="bgShp" presStyleIdx="0" presStyleCnt="3"/>
      <dgm:spPr/>
    </dgm:pt>
    <dgm:pt modelId="{609FD492-3D6B-48B1-8982-25F0475EEB9A}" type="pres">
      <dgm:prSet presAssocID="{E4B49619-24C6-46F4-B039-C2ED8714E0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72F4E71-E40A-4108-9D37-0E5D27B9081B}" type="pres">
      <dgm:prSet presAssocID="{E4B49619-24C6-46F4-B039-C2ED8714E02F}" presName="spaceRect" presStyleCnt="0"/>
      <dgm:spPr/>
    </dgm:pt>
    <dgm:pt modelId="{41F3A155-8975-494A-9893-86D17585D0D1}" type="pres">
      <dgm:prSet presAssocID="{E4B49619-24C6-46F4-B039-C2ED8714E02F}" presName="parTx" presStyleLbl="revTx" presStyleIdx="0" presStyleCnt="3">
        <dgm:presLayoutVars>
          <dgm:chMax val="0"/>
          <dgm:chPref val="0"/>
        </dgm:presLayoutVars>
      </dgm:prSet>
      <dgm:spPr/>
    </dgm:pt>
    <dgm:pt modelId="{C9ABC8F0-7D32-4432-98BA-FB21D634B1C0}" type="pres">
      <dgm:prSet presAssocID="{CBD4672A-090E-49F7-8D32-AAA89FD294E4}" presName="sibTrans" presStyleCnt="0"/>
      <dgm:spPr/>
    </dgm:pt>
    <dgm:pt modelId="{24B40CBA-6ECA-423E-A30A-7030F828BBB4}" type="pres">
      <dgm:prSet presAssocID="{97E7A287-B417-43D5-9D8C-FEF31C73181D}" presName="compNode" presStyleCnt="0"/>
      <dgm:spPr/>
    </dgm:pt>
    <dgm:pt modelId="{902A31F1-72FB-4163-9D0C-921835255AC7}" type="pres">
      <dgm:prSet presAssocID="{97E7A287-B417-43D5-9D8C-FEF31C73181D}" presName="bgRect" presStyleLbl="bgShp" presStyleIdx="1" presStyleCnt="3"/>
      <dgm:spPr/>
    </dgm:pt>
    <dgm:pt modelId="{9F33A1B3-C99C-44EB-81E6-4613A38B2E93}" type="pres">
      <dgm:prSet presAssocID="{97E7A287-B417-43D5-9D8C-FEF31C73181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DAC919A-A545-45CF-94B4-40810B6752C4}" type="pres">
      <dgm:prSet presAssocID="{97E7A287-B417-43D5-9D8C-FEF31C73181D}" presName="spaceRect" presStyleCnt="0"/>
      <dgm:spPr/>
    </dgm:pt>
    <dgm:pt modelId="{2F494CDE-AA36-43A3-B30A-EA9099CF5356}" type="pres">
      <dgm:prSet presAssocID="{97E7A287-B417-43D5-9D8C-FEF31C73181D}" presName="parTx" presStyleLbl="revTx" presStyleIdx="1" presStyleCnt="3">
        <dgm:presLayoutVars>
          <dgm:chMax val="0"/>
          <dgm:chPref val="0"/>
        </dgm:presLayoutVars>
      </dgm:prSet>
      <dgm:spPr/>
    </dgm:pt>
    <dgm:pt modelId="{415F4188-B322-4983-89BB-829679EC11FD}" type="pres">
      <dgm:prSet presAssocID="{4B29749F-4A9D-4482-847F-B7CFDB690A76}" presName="sibTrans" presStyleCnt="0"/>
      <dgm:spPr/>
    </dgm:pt>
    <dgm:pt modelId="{1D13043A-52F5-41D2-869E-83663A899307}" type="pres">
      <dgm:prSet presAssocID="{1DEF7EB1-BF16-4C25-8371-FFCAB1058FCB}" presName="compNode" presStyleCnt="0"/>
      <dgm:spPr/>
    </dgm:pt>
    <dgm:pt modelId="{66356928-4038-4884-AF23-976F4450618E}" type="pres">
      <dgm:prSet presAssocID="{1DEF7EB1-BF16-4C25-8371-FFCAB1058FCB}" presName="bgRect" presStyleLbl="bgShp" presStyleIdx="2" presStyleCnt="3"/>
      <dgm:spPr/>
    </dgm:pt>
    <dgm:pt modelId="{179DF6EA-EBE1-4931-AB1C-C48B7A915BDA}" type="pres">
      <dgm:prSet presAssocID="{1DEF7EB1-BF16-4C25-8371-FFCAB1058F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723CBFA-4224-40A4-A611-EA6A0DB3FC73}" type="pres">
      <dgm:prSet presAssocID="{1DEF7EB1-BF16-4C25-8371-FFCAB1058FCB}" presName="spaceRect" presStyleCnt="0"/>
      <dgm:spPr/>
    </dgm:pt>
    <dgm:pt modelId="{30ECB86E-0925-4D6E-B3D9-528F75C3BB43}" type="pres">
      <dgm:prSet presAssocID="{1DEF7EB1-BF16-4C25-8371-FFCAB1058FC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4DC350F-54F4-4DF4-BDCD-0CDBD806318C}" srcId="{8363F493-22B6-4B52-931B-66A7D153C371}" destId="{97E7A287-B417-43D5-9D8C-FEF31C73181D}" srcOrd="1" destOrd="0" parTransId="{B4FA5CC4-C48B-4828-8258-D1F96B80CB4E}" sibTransId="{4B29749F-4A9D-4482-847F-B7CFDB690A76}"/>
    <dgm:cxn modelId="{07BB1145-5D5D-4786-97E5-FE9D5C65700D}" type="presOf" srcId="{8363F493-22B6-4B52-931B-66A7D153C371}" destId="{C2D89E6E-01DF-4E52-85C0-99229100226F}" srcOrd="0" destOrd="0" presId="urn:microsoft.com/office/officeart/2018/2/layout/IconVerticalSolidList"/>
    <dgm:cxn modelId="{F60A8D4D-0C4D-417D-A8FA-FD40BD1800FC}" type="presOf" srcId="{E4B49619-24C6-46F4-B039-C2ED8714E02F}" destId="{41F3A155-8975-494A-9893-86D17585D0D1}" srcOrd="0" destOrd="0" presId="urn:microsoft.com/office/officeart/2018/2/layout/IconVerticalSolidList"/>
    <dgm:cxn modelId="{D0802372-F774-418B-B365-F7567F8A6A73}" type="presOf" srcId="{97E7A287-B417-43D5-9D8C-FEF31C73181D}" destId="{2F494CDE-AA36-43A3-B30A-EA9099CF5356}" srcOrd="0" destOrd="0" presId="urn:microsoft.com/office/officeart/2018/2/layout/IconVerticalSolidList"/>
    <dgm:cxn modelId="{F46B0E54-B5DD-41FA-B2E8-41770C3BCEBC}" srcId="{8363F493-22B6-4B52-931B-66A7D153C371}" destId="{E4B49619-24C6-46F4-B039-C2ED8714E02F}" srcOrd="0" destOrd="0" parTransId="{73796C02-0931-46DE-993C-A0311E56CF4B}" sibTransId="{CBD4672A-090E-49F7-8D32-AAA89FD294E4}"/>
    <dgm:cxn modelId="{F6B59A80-CE60-41C4-841A-AF783BF331EE}" srcId="{8363F493-22B6-4B52-931B-66A7D153C371}" destId="{1DEF7EB1-BF16-4C25-8371-FFCAB1058FCB}" srcOrd="2" destOrd="0" parTransId="{DC658FC4-8F88-4564-9556-7CEE1F5053C7}" sibTransId="{84B93C3A-4C61-4082-B379-41F98893F0B6}"/>
    <dgm:cxn modelId="{98BD748B-BFD4-48A1-B11D-05B61CF9D0B7}" type="presOf" srcId="{1DEF7EB1-BF16-4C25-8371-FFCAB1058FCB}" destId="{30ECB86E-0925-4D6E-B3D9-528F75C3BB43}" srcOrd="0" destOrd="0" presId="urn:microsoft.com/office/officeart/2018/2/layout/IconVerticalSolidList"/>
    <dgm:cxn modelId="{AA04C4D9-C8C4-4DC1-9B41-EC745DC0A0A7}" type="presParOf" srcId="{C2D89E6E-01DF-4E52-85C0-99229100226F}" destId="{BA11763D-3BE0-4D5A-B291-E86B7008DA82}" srcOrd="0" destOrd="0" presId="urn:microsoft.com/office/officeart/2018/2/layout/IconVerticalSolidList"/>
    <dgm:cxn modelId="{A1DC09B8-5959-443E-B09F-0E7A226FE27F}" type="presParOf" srcId="{BA11763D-3BE0-4D5A-B291-E86B7008DA82}" destId="{8A7383B8-4715-406E-A1EB-A8A5B244A05A}" srcOrd="0" destOrd="0" presId="urn:microsoft.com/office/officeart/2018/2/layout/IconVerticalSolidList"/>
    <dgm:cxn modelId="{F12990A1-B199-4596-A368-6543DE9E5401}" type="presParOf" srcId="{BA11763D-3BE0-4D5A-B291-E86B7008DA82}" destId="{609FD492-3D6B-48B1-8982-25F0475EEB9A}" srcOrd="1" destOrd="0" presId="urn:microsoft.com/office/officeart/2018/2/layout/IconVerticalSolidList"/>
    <dgm:cxn modelId="{22CD9C1B-915B-42C3-B748-979474977E21}" type="presParOf" srcId="{BA11763D-3BE0-4D5A-B291-E86B7008DA82}" destId="{172F4E71-E40A-4108-9D37-0E5D27B9081B}" srcOrd="2" destOrd="0" presId="urn:microsoft.com/office/officeart/2018/2/layout/IconVerticalSolidList"/>
    <dgm:cxn modelId="{4AA625D7-8C02-48B4-A279-494B3C30037A}" type="presParOf" srcId="{BA11763D-3BE0-4D5A-B291-E86B7008DA82}" destId="{41F3A155-8975-494A-9893-86D17585D0D1}" srcOrd="3" destOrd="0" presId="urn:microsoft.com/office/officeart/2018/2/layout/IconVerticalSolidList"/>
    <dgm:cxn modelId="{D1E56C01-47D1-4758-8079-721A8CAE39D0}" type="presParOf" srcId="{C2D89E6E-01DF-4E52-85C0-99229100226F}" destId="{C9ABC8F0-7D32-4432-98BA-FB21D634B1C0}" srcOrd="1" destOrd="0" presId="urn:microsoft.com/office/officeart/2018/2/layout/IconVerticalSolidList"/>
    <dgm:cxn modelId="{C3DBD633-963E-4AD4-B0C7-EBCDA7BC7D37}" type="presParOf" srcId="{C2D89E6E-01DF-4E52-85C0-99229100226F}" destId="{24B40CBA-6ECA-423E-A30A-7030F828BBB4}" srcOrd="2" destOrd="0" presId="urn:microsoft.com/office/officeart/2018/2/layout/IconVerticalSolidList"/>
    <dgm:cxn modelId="{568061F5-3B24-4419-A675-71851FB28652}" type="presParOf" srcId="{24B40CBA-6ECA-423E-A30A-7030F828BBB4}" destId="{902A31F1-72FB-4163-9D0C-921835255AC7}" srcOrd="0" destOrd="0" presId="urn:microsoft.com/office/officeart/2018/2/layout/IconVerticalSolidList"/>
    <dgm:cxn modelId="{5BADB134-9B6E-48E7-8A5F-B4B1AA8FBEF7}" type="presParOf" srcId="{24B40CBA-6ECA-423E-A30A-7030F828BBB4}" destId="{9F33A1B3-C99C-44EB-81E6-4613A38B2E93}" srcOrd="1" destOrd="0" presId="urn:microsoft.com/office/officeart/2018/2/layout/IconVerticalSolidList"/>
    <dgm:cxn modelId="{3564EAE6-957A-4C69-957B-54738FFA4ED1}" type="presParOf" srcId="{24B40CBA-6ECA-423E-A30A-7030F828BBB4}" destId="{FDAC919A-A545-45CF-94B4-40810B6752C4}" srcOrd="2" destOrd="0" presId="urn:microsoft.com/office/officeart/2018/2/layout/IconVerticalSolidList"/>
    <dgm:cxn modelId="{E999FC3F-FDA9-429E-9812-21F3D114279F}" type="presParOf" srcId="{24B40CBA-6ECA-423E-A30A-7030F828BBB4}" destId="{2F494CDE-AA36-43A3-B30A-EA9099CF5356}" srcOrd="3" destOrd="0" presId="urn:microsoft.com/office/officeart/2018/2/layout/IconVerticalSolidList"/>
    <dgm:cxn modelId="{9F91E0B3-5A7F-4B38-998C-DFB29812ED8A}" type="presParOf" srcId="{C2D89E6E-01DF-4E52-85C0-99229100226F}" destId="{415F4188-B322-4983-89BB-829679EC11FD}" srcOrd="3" destOrd="0" presId="urn:microsoft.com/office/officeart/2018/2/layout/IconVerticalSolidList"/>
    <dgm:cxn modelId="{FDFD1B7D-1DCA-4B72-B165-91F6486454F2}" type="presParOf" srcId="{C2D89E6E-01DF-4E52-85C0-99229100226F}" destId="{1D13043A-52F5-41D2-869E-83663A899307}" srcOrd="4" destOrd="0" presId="urn:microsoft.com/office/officeart/2018/2/layout/IconVerticalSolidList"/>
    <dgm:cxn modelId="{E303ADE1-8B03-4085-83C1-07A83F617A00}" type="presParOf" srcId="{1D13043A-52F5-41D2-869E-83663A899307}" destId="{66356928-4038-4884-AF23-976F4450618E}" srcOrd="0" destOrd="0" presId="urn:microsoft.com/office/officeart/2018/2/layout/IconVerticalSolidList"/>
    <dgm:cxn modelId="{EFC46A2A-D7AC-4670-B698-5863A5169D91}" type="presParOf" srcId="{1D13043A-52F5-41D2-869E-83663A899307}" destId="{179DF6EA-EBE1-4931-AB1C-C48B7A915BDA}" srcOrd="1" destOrd="0" presId="urn:microsoft.com/office/officeart/2018/2/layout/IconVerticalSolidList"/>
    <dgm:cxn modelId="{88A17701-0AE9-4ABC-AFF7-B4AC5B1CBDB1}" type="presParOf" srcId="{1D13043A-52F5-41D2-869E-83663A899307}" destId="{C723CBFA-4224-40A4-A611-EA6A0DB3FC73}" srcOrd="2" destOrd="0" presId="urn:microsoft.com/office/officeart/2018/2/layout/IconVerticalSolidList"/>
    <dgm:cxn modelId="{9C34E8BD-9E15-4B86-8C63-EC8A070AD34B}" type="presParOf" srcId="{1D13043A-52F5-41D2-869E-83663A899307}" destId="{30ECB86E-0925-4D6E-B3D9-528F75C3BB4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62157E5-0CE1-4A07-949D-086DBE1CE047}" type="doc">
      <dgm:prSet loTypeId="urn:microsoft.com/office/officeart/2005/8/layout/hierarchy2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A48AE104-9099-401F-8E77-C640035E6A80}">
      <dgm:prSet phldrT="[Text]" phldr="0"/>
      <dgm:spPr/>
      <dgm:t>
        <a:bodyPr/>
        <a:lstStyle/>
        <a:p>
          <a:r>
            <a:rPr lang="en-IN">
              <a:latin typeface="Calibri Light"/>
              <a:cs typeface="Calibri Light"/>
            </a:rPr>
            <a:t>Data</a:t>
          </a:r>
          <a:endParaRPr lang="en-US">
            <a:latin typeface="Calibri Light"/>
            <a:cs typeface="Calibri Light"/>
          </a:endParaRPr>
        </a:p>
      </dgm:t>
    </dgm:pt>
    <dgm:pt modelId="{8819B898-2D26-4AC5-A061-B665FFBB00B3}" type="parTrans" cxnId="{0B651868-ECB3-4F81-A8CD-877E1F3CA359}">
      <dgm:prSet/>
      <dgm:spPr/>
      <dgm:t>
        <a:bodyPr/>
        <a:lstStyle/>
        <a:p>
          <a:endParaRPr lang="en-IN"/>
        </a:p>
      </dgm:t>
    </dgm:pt>
    <dgm:pt modelId="{1EED7A2C-7246-4EEB-9153-BA9BDD00EF62}" type="sibTrans" cxnId="{0B651868-ECB3-4F81-A8CD-877E1F3CA359}">
      <dgm:prSet/>
      <dgm:spPr/>
      <dgm:t>
        <a:bodyPr/>
        <a:lstStyle/>
        <a:p>
          <a:endParaRPr lang="en-IN"/>
        </a:p>
      </dgm:t>
    </dgm:pt>
    <dgm:pt modelId="{908A875C-263F-4E9E-843A-AAE886A89FBE}">
      <dgm:prSet phldrT="[Text]"/>
      <dgm:spPr/>
      <dgm:t>
        <a:bodyPr/>
        <a:lstStyle/>
        <a:p>
          <a:r>
            <a:rPr lang="en-IN">
              <a:latin typeface="Calibri Light"/>
              <a:cs typeface="Calibri Light"/>
            </a:rPr>
            <a:t>Pre-processing Text</a:t>
          </a:r>
        </a:p>
      </dgm:t>
    </dgm:pt>
    <dgm:pt modelId="{F7D0C572-4BD5-4546-96CE-046E2C65BAD3}" type="parTrans" cxnId="{C04C5CE1-D6B1-4B53-97D3-8EF99377E860}">
      <dgm:prSet/>
      <dgm:spPr/>
      <dgm:t>
        <a:bodyPr/>
        <a:lstStyle/>
        <a:p>
          <a:endParaRPr lang="en-IN"/>
        </a:p>
      </dgm:t>
    </dgm:pt>
    <dgm:pt modelId="{FD858624-27DB-4783-86C8-C87D8DEBF664}" type="sibTrans" cxnId="{C04C5CE1-D6B1-4B53-97D3-8EF99377E860}">
      <dgm:prSet/>
      <dgm:spPr/>
      <dgm:t>
        <a:bodyPr/>
        <a:lstStyle/>
        <a:p>
          <a:endParaRPr lang="en-IN"/>
        </a:p>
      </dgm:t>
    </dgm:pt>
    <dgm:pt modelId="{5FB99FB7-1A65-483A-83DA-A1ABA7E12147}">
      <dgm:prSet phldrT="[Text]"/>
      <dgm:spPr/>
      <dgm:t>
        <a:bodyPr/>
        <a:lstStyle/>
        <a:p>
          <a:r>
            <a:rPr lang="en-IN">
              <a:latin typeface="Calibri Light"/>
              <a:cs typeface="Calibri Light"/>
            </a:rPr>
            <a:t>Bag of Word</a:t>
          </a:r>
        </a:p>
      </dgm:t>
    </dgm:pt>
    <dgm:pt modelId="{56A784A0-4600-4A9C-BF94-07C9449FC4A7}" type="parTrans" cxnId="{B37CFE16-0028-453F-A244-A07B4FF14381}">
      <dgm:prSet/>
      <dgm:spPr/>
      <dgm:t>
        <a:bodyPr/>
        <a:lstStyle/>
        <a:p>
          <a:endParaRPr lang="en-IN"/>
        </a:p>
      </dgm:t>
    </dgm:pt>
    <dgm:pt modelId="{C6B099BF-FA94-42F7-B9A7-5181131C6BCD}" type="sibTrans" cxnId="{B37CFE16-0028-453F-A244-A07B4FF14381}">
      <dgm:prSet/>
      <dgm:spPr/>
      <dgm:t>
        <a:bodyPr/>
        <a:lstStyle/>
        <a:p>
          <a:endParaRPr lang="en-IN"/>
        </a:p>
      </dgm:t>
    </dgm:pt>
    <dgm:pt modelId="{88B01AD4-2726-4106-9B40-76C98BCDFBC7}">
      <dgm:prSet phldrT="[Text]"/>
      <dgm:spPr/>
      <dgm:t>
        <a:bodyPr/>
        <a:lstStyle/>
        <a:p>
          <a:r>
            <a:rPr lang="en-IN">
              <a:latin typeface="Calibri Light"/>
              <a:cs typeface="Calibri Light"/>
            </a:rPr>
            <a:t>SOTA Embeddings</a:t>
          </a:r>
        </a:p>
      </dgm:t>
    </dgm:pt>
    <dgm:pt modelId="{88455CE4-262A-4929-B3C8-C1BCB519E18A}" type="parTrans" cxnId="{06818293-4EAE-4BBB-88B8-B669CDD90A1F}">
      <dgm:prSet/>
      <dgm:spPr/>
      <dgm:t>
        <a:bodyPr/>
        <a:lstStyle/>
        <a:p>
          <a:endParaRPr lang="en-IN"/>
        </a:p>
      </dgm:t>
    </dgm:pt>
    <dgm:pt modelId="{AB0D391B-17F8-43CF-B8AC-9466C73B3E55}" type="sibTrans" cxnId="{06818293-4EAE-4BBB-88B8-B669CDD90A1F}">
      <dgm:prSet/>
      <dgm:spPr/>
      <dgm:t>
        <a:bodyPr/>
        <a:lstStyle/>
        <a:p>
          <a:endParaRPr lang="en-IN"/>
        </a:p>
      </dgm:t>
    </dgm:pt>
    <dgm:pt modelId="{9E6ED0C1-8672-4551-9A7B-599FC1978F4B}">
      <dgm:prSet phldrT="[Text]"/>
      <dgm:spPr/>
      <dgm:t>
        <a:bodyPr/>
        <a:lstStyle/>
        <a:p>
          <a:r>
            <a:rPr lang="en-IN">
              <a:latin typeface="Calibri Light"/>
              <a:cs typeface="Calibri Light"/>
            </a:rPr>
            <a:t>Custom Embeddings</a:t>
          </a:r>
        </a:p>
      </dgm:t>
    </dgm:pt>
    <dgm:pt modelId="{24574C16-1664-4F7B-B044-1F503208E79B}" type="parTrans" cxnId="{DF9A52AD-5E11-4955-8639-AD580C71775A}">
      <dgm:prSet/>
      <dgm:spPr/>
      <dgm:t>
        <a:bodyPr/>
        <a:lstStyle/>
        <a:p>
          <a:endParaRPr lang="en-IN"/>
        </a:p>
      </dgm:t>
    </dgm:pt>
    <dgm:pt modelId="{3F1D272A-8B9D-46EE-881B-C483802D7CA3}" type="sibTrans" cxnId="{DF9A52AD-5E11-4955-8639-AD580C71775A}">
      <dgm:prSet/>
      <dgm:spPr/>
      <dgm:t>
        <a:bodyPr/>
        <a:lstStyle/>
        <a:p>
          <a:endParaRPr lang="en-IN"/>
        </a:p>
      </dgm:t>
    </dgm:pt>
    <dgm:pt modelId="{47885D74-F50F-4E65-823F-DA82842C4998}" type="pres">
      <dgm:prSet presAssocID="{562157E5-0CE1-4A07-949D-086DBE1CE04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4AE3564-63D5-40AF-AD8A-8027D8899508}" type="pres">
      <dgm:prSet presAssocID="{A48AE104-9099-401F-8E77-C640035E6A80}" presName="root1" presStyleCnt="0"/>
      <dgm:spPr/>
    </dgm:pt>
    <dgm:pt modelId="{731D5B0C-2878-4DA5-A152-7EC132757F58}" type="pres">
      <dgm:prSet presAssocID="{A48AE104-9099-401F-8E77-C640035E6A80}" presName="LevelOneTextNode" presStyleLbl="node0" presStyleIdx="0" presStyleCnt="1">
        <dgm:presLayoutVars>
          <dgm:chPref val="3"/>
        </dgm:presLayoutVars>
      </dgm:prSet>
      <dgm:spPr/>
    </dgm:pt>
    <dgm:pt modelId="{70BBD5F9-FE1E-4696-A298-372DFB370998}" type="pres">
      <dgm:prSet presAssocID="{A48AE104-9099-401F-8E77-C640035E6A80}" presName="level2hierChild" presStyleCnt="0"/>
      <dgm:spPr/>
    </dgm:pt>
    <dgm:pt modelId="{9A8942B1-1F95-4A2D-828F-F34C45BC9FB9}" type="pres">
      <dgm:prSet presAssocID="{F7D0C572-4BD5-4546-96CE-046E2C65BAD3}" presName="conn2-1" presStyleLbl="parChTrans1D2" presStyleIdx="0" presStyleCnt="1"/>
      <dgm:spPr/>
    </dgm:pt>
    <dgm:pt modelId="{C8F8A81F-C0CC-4D5C-BEA3-A2BE23BDB0A0}" type="pres">
      <dgm:prSet presAssocID="{F7D0C572-4BD5-4546-96CE-046E2C65BAD3}" presName="connTx" presStyleLbl="parChTrans1D2" presStyleIdx="0" presStyleCnt="1"/>
      <dgm:spPr/>
    </dgm:pt>
    <dgm:pt modelId="{19C3D844-ED5B-4A90-A6C9-23EBBF8FB4FC}" type="pres">
      <dgm:prSet presAssocID="{908A875C-263F-4E9E-843A-AAE886A89FBE}" presName="root2" presStyleCnt="0"/>
      <dgm:spPr/>
    </dgm:pt>
    <dgm:pt modelId="{47DBEB77-CA0C-4AD2-9176-18E8FD2B8768}" type="pres">
      <dgm:prSet presAssocID="{908A875C-263F-4E9E-843A-AAE886A89FBE}" presName="LevelTwoTextNode" presStyleLbl="node2" presStyleIdx="0" presStyleCnt="1">
        <dgm:presLayoutVars>
          <dgm:chPref val="3"/>
        </dgm:presLayoutVars>
      </dgm:prSet>
      <dgm:spPr/>
    </dgm:pt>
    <dgm:pt modelId="{83308D7A-6185-4507-8DE8-0A39D639E0E3}" type="pres">
      <dgm:prSet presAssocID="{908A875C-263F-4E9E-843A-AAE886A89FBE}" presName="level3hierChild" presStyleCnt="0"/>
      <dgm:spPr/>
    </dgm:pt>
    <dgm:pt modelId="{28013DAC-EFDF-4AFB-87CC-3699F37B731E}" type="pres">
      <dgm:prSet presAssocID="{56A784A0-4600-4A9C-BF94-07C9449FC4A7}" presName="conn2-1" presStyleLbl="parChTrans1D3" presStyleIdx="0" presStyleCnt="3"/>
      <dgm:spPr/>
    </dgm:pt>
    <dgm:pt modelId="{1C16A5BB-F7C7-4648-A6A7-07379CD3F3A2}" type="pres">
      <dgm:prSet presAssocID="{56A784A0-4600-4A9C-BF94-07C9449FC4A7}" presName="connTx" presStyleLbl="parChTrans1D3" presStyleIdx="0" presStyleCnt="3"/>
      <dgm:spPr/>
    </dgm:pt>
    <dgm:pt modelId="{D2A88712-C47A-4375-986F-210A54B50606}" type="pres">
      <dgm:prSet presAssocID="{5FB99FB7-1A65-483A-83DA-A1ABA7E12147}" presName="root2" presStyleCnt="0"/>
      <dgm:spPr/>
    </dgm:pt>
    <dgm:pt modelId="{33BE10DD-2E78-4F5B-90A3-5BA4F6F977EB}" type="pres">
      <dgm:prSet presAssocID="{5FB99FB7-1A65-483A-83DA-A1ABA7E12147}" presName="LevelTwoTextNode" presStyleLbl="node3" presStyleIdx="0" presStyleCnt="3">
        <dgm:presLayoutVars>
          <dgm:chPref val="3"/>
        </dgm:presLayoutVars>
      </dgm:prSet>
      <dgm:spPr/>
    </dgm:pt>
    <dgm:pt modelId="{EF313D9F-41B1-46F1-BEC1-24E063B13D8D}" type="pres">
      <dgm:prSet presAssocID="{5FB99FB7-1A65-483A-83DA-A1ABA7E12147}" presName="level3hierChild" presStyleCnt="0"/>
      <dgm:spPr/>
    </dgm:pt>
    <dgm:pt modelId="{26D1C03B-9F85-47A8-8991-231C5D15B177}" type="pres">
      <dgm:prSet presAssocID="{88455CE4-262A-4929-B3C8-C1BCB519E18A}" presName="conn2-1" presStyleLbl="parChTrans1D3" presStyleIdx="1" presStyleCnt="3"/>
      <dgm:spPr/>
    </dgm:pt>
    <dgm:pt modelId="{0C18D2E7-2D25-43AF-A64B-5FC8B20A678F}" type="pres">
      <dgm:prSet presAssocID="{88455CE4-262A-4929-B3C8-C1BCB519E18A}" presName="connTx" presStyleLbl="parChTrans1D3" presStyleIdx="1" presStyleCnt="3"/>
      <dgm:spPr/>
    </dgm:pt>
    <dgm:pt modelId="{8B317F81-40C8-4E4D-89E1-4B7D22C54C1F}" type="pres">
      <dgm:prSet presAssocID="{88B01AD4-2726-4106-9B40-76C98BCDFBC7}" presName="root2" presStyleCnt="0"/>
      <dgm:spPr/>
    </dgm:pt>
    <dgm:pt modelId="{5F877B7F-94D5-4220-B9A4-45C9A693CA9F}" type="pres">
      <dgm:prSet presAssocID="{88B01AD4-2726-4106-9B40-76C98BCDFBC7}" presName="LevelTwoTextNode" presStyleLbl="node3" presStyleIdx="1" presStyleCnt="3">
        <dgm:presLayoutVars>
          <dgm:chPref val="3"/>
        </dgm:presLayoutVars>
      </dgm:prSet>
      <dgm:spPr/>
    </dgm:pt>
    <dgm:pt modelId="{93D85ED8-DB8E-46D7-B9D7-500D614FA1A2}" type="pres">
      <dgm:prSet presAssocID="{88B01AD4-2726-4106-9B40-76C98BCDFBC7}" presName="level3hierChild" presStyleCnt="0"/>
      <dgm:spPr/>
    </dgm:pt>
    <dgm:pt modelId="{97FC724A-A87E-452C-8298-D347FE615EA7}" type="pres">
      <dgm:prSet presAssocID="{24574C16-1664-4F7B-B044-1F503208E79B}" presName="conn2-1" presStyleLbl="parChTrans1D3" presStyleIdx="2" presStyleCnt="3"/>
      <dgm:spPr/>
    </dgm:pt>
    <dgm:pt modelId="{2F8EF324-E9C6-4632-9D37-0F6A3A09D37E}" type="pres">
      <dgm:prSet presAssocID="{24574C16-1664-4F7B-B044-1F503208E79B}" presName="connTx" presStyleLbl="parChTrans1D3" presStyleIdx="2" presStyleCnt="3"/>
      <dgm:spPr/>
    </dgm:pt>
    <dgm:pt modelId="{21BAFC69-0E9A-4AE1-976A-937DF2C4430F}" type="pres">
      <dgm:prSet presAssocID="{9E6ED0C1-8672-4551-9A7B-599FC1978F4B}" presName="root2" presStyleCnt="0"/>
      <dgm:spPr/>
    </dgm:pt>
    <dgm:pt modelId="{206374C3-EE6E-41EC-9E40-2A2E4E5AA5E7}" type="pres">
      <dgm:prSet presAssocID="{9E6ED0C1-8672-4551-9A7B-599FC1978F4B}" presName="LevelTwoTextNode" presStyleLbl="node3" presStyleIdx="2" presStyleCnt="3">
        <dgm:presLayoutVars>
          <dgm:chPref val="3"/>
        </dgm:presLayoutVars>
      </dgm:prSet>
      <dgm:spPr/>
    </dgm:pt>
    <dgm:pt modelId="{1E069906-3E6B-4EA6-AF8F-C69F1F9EE616}" type="pres">
      <dgm:prSet presAssocID="{9E6ED0C1-8672-4551-9A7B-599FC1978F4B}" presName="level3hierChild" presStyleCnt="0"/>
      <dgm:spPr/>
    </dgm:pt>
  </dgm:ptLst>
  <dgm:cxnLst>
    <dgm:cxn modelId="{B37CFE16-0028-453F-A244-A07B4FF14381}" srcId="{908A875C-263F-4E9E-843A-AAE886A89FBE}" destId="{5FB99FB7-1A65-483A-83DA-A1ABA7E12147}" srcOrd="0" destOrd="0" parTransId="{56A784A0-4600-4A9C-BF94-07C9449FC4A7}" sibTransId="{C6B099BF-FA94-42F7-B9A7-5181131C6BCD}"/>
    <dgm:cxn modelId="{2D701918-C278-4567-B7EE-283265BB6FC6}" type="presOf" srcId="{24574C16-1664-4F7B-B044-1F503208E79B}" destId="{2F8EF324-E9C6-4632-9D37-0F6A3A09D37E}" srcOrd="1" destOrd="0" presId="urn:microsoft.com/office/officeart/2005/8/layout/hierarchy2"/>
    <dgm:cxn modelId="{C911372B-1C83-496C-B72D-9C2A905CC38F}" type="presOf" srcId="{F7D0C572-4BD5-4546-96CE-046E2C65BAD3}" destId="{9A8942B1-1F95-4A2D-828F-F34C45BC9FB9}" srcOrd="0" destOrd="0" presId="urn:microsoft.com/office/officeart/2005/8/layout/hierarchy2"/>
    <dgm:cxn modelId="{FF9C0634-3D4C-43F5-A4F9-59CB6AFA26FC}" type="presOf" srcId="{562157E5-0CE1-4A07-949D-086DBE1CE047}" destId="{47885D74-F50F-4E65-823F-DA82842C4998}" srcOrd="0" destOrd="0" presId="urn:microsoft.com/office/officeart/2005/8/layout/hierarchy2"/>
    <dgm:cxn modelId="{410A705B-B87B-41F3-8B94-08261EC1627F}" type="presOf" srcId="{A48AE104-9099-401F-8E77-C640035E6A80}" destId="{731D5B0C-2878-4DA5-A152-7EC132757F58}" srcOrd="0" destOrd="0" presId="urn:microsoft.com/office/officeart/2005/8/layout/hierarchy2"/>
    <dgm:cxn modelId="{49CC475E-F2AE-4F45-BD85-B319E68099BA}" type="presOf" srcId="{5FB99FB7-1A65-483A-83DA-A1ABA7E12147}" destId="{33BE10DD-2E78-4F5B-90A3-5BA4F6F977EB}" srcOrd="0" destOrd="0" presId="urn:microsoft.com/office/officeart/2005/8/layout/hierarchy2"/>
    <dgm:cxn modelId="{0B651868-ECB3-4F81-A8CD-877E1F3CA359}" srcId="{562157E5-0CE1-4A07-949D-086DBE1CE047}" destId="{A48AE104-9099-401F-8E77-C640035E6A80}" srcOrd="0" destOrd="0" parTransId="{8819B898-2D26-4AC5-A061-B665FFBB00B3}" sibTransId="{1EED7A2C-7246-4EEB-9153-BA9BDD00EF62}"/>
    <dgm:cxn modelId="{3D148C49-3AA0-4413-8D47-ECCB547AF11E}" type="presOf" srcId="{56A784A0-4600-4A9C-BF94-07C9449FC4A7}" destId="{28013DAC-EFDF-4AFB-87CC-3699F37B731E}" srcOrd="0" destOrd="0" presId="urn:microsoft.com/office/officeart/2005/8/layout/hierarchy2"/>
    <dgm:cxn modelId="{B396F576-95F6-4007-86D7-6AA4571688CC}" type="presOf" srcId="{908A875C-263F-4E9E-843A-AAE886A89FBE}" destId="{47DBEB77-CA0C-4AD2-9176-18E8FD2B8768}" srcOrd="0" destOrd="0" presId="urn:microsoft.com/office/officeart/2005/8/layout/hierarchy2"/>
    <dgm:cxn modelId="{9EF7A68A-320B-47FE-894F-C7FE6E5B5D33}" type="presOf" srcId="{9E6ED0C1-8672-4551-9A7B-599FC1978F4B}" destId="{206374C3-EE6E-41EC-9E40-2A2E4E5AA5E7}" srcOrd="0" destOrd="0" presId="urn:microsoft.com/office/officeart/2005/8/layout/hierarchy2"/>
    <dgm:cxn modelId="{06818293-4EAE-4BBB-88B8-B669CDD90A1F}" srcId="{908A875C-263F-4E9E-843A-AAE886A89FBE}" destId="{88B01AD4-2726-4106-9B40-76C98BCDFBC7}" srcOrd="1" destOrd="0" parTransId="{88455CE4-262A-4929-B3C8-C1BCB519E18A}" sibTransId="{AB0D391B-17F8-43CF-B8AC-9466C73B3E55}"/>
    <dgm:cxn modelId="{3DFB50A9-ED52-43FD-82BF-095985B670BC}" type="presOf" srcId="{F7D0C572-4BD5-4546-96CE-046E2C65BAD3}" destId="{C8F8A81F-C0CC-4D5C-BEA3-A2BE23BDB0A0}" srcOrd="1" destOrd="0" presId="urn:microsoft.com/office/officeart/2005/8/layout/hierarchy2"/>
    <dgm:cxn modelId="{DF9A52AD-5E11-4955-8639-AD580C71775A}" srcId="{908A875C-263F-4E9E-843A-AAE886A89FBE}" destId="{9E6ED0C1-8672-4551-9A7B-599FC1978F4B}" srcOrd="2" destOrd="0" parTransId="{24574C16-1664-4F7B-B044-1F503208E79B}" sibTransId="{3F1D272A-8B9D-46EE-881B-C483802D7CA3}"/>
    <dgm:cxn modelId="{4F3E8ABA-9C56-4485-AC87-26E5D1251A74}" type="presOf" srcId="{88455CE4-262A-4929-B3C8-C1BCB519E18A}" destId="{0C18D2E7-2D25-43AF-A64B-5FC8B20A678F}" srcOrd="1" destOrd="0" presId="urn:microsoft.com/office/officeart/2005/8/layout/hierarchy2"/>
    <dgm:cxn modelId="{DC29F7BE-4A0A-4D13-A393-F0818BF0F0FE}" type="presOf" srcId="{56A784A0-4600-4A9C-BF94-07C9449FC4A7}" destId="{1C16A5BB-F7C7-4648-A6A7-07379CD3F3A2}" srcOrd="1" destOrd="0" presId="urn:microsoft.com/office/officeart/2005/8/layout/hierarchy2"/>
    <dgm:cxn modelId="{D205FFCD-C521-4ACF-ACF0-5BDF24FF44A0}" type="presOf" srcId="{24574C16-1664-4F7B-B044-1F503208E79B}" destId="{97FC724A-A87E-452C-8298-D347FE615EA7}" srcOrd="0" destOrd="0" presId="urn:microsoft.com/office/officeart/2005/8/layout/hierarchy2"/>
    <dgm:cxn modelId="{A82D24D3-73F2-4D59-8513-42CEF4FA707C}" type="presOf" srcId="{88455CE4-262A-4929-B3C8-C1BCB519E18A}" destId="{26D1C03B-9F85-47A8-8991-231C5D15B177}" srcOrd="0" destOrd="0" presId="urn:microsoft.com/office/officeart/2005/8/layout/hierarchy2"/>
    <dgm:cxn modelId="{C04C5CE1-D6B1-4B53-97D3-8EF99377E860}" srcId="{A48AE104-9099-401F-8E77-C640035E6A80}" destId="{908A875C-263F-4E9E-843A-AAE886A89FBE}" srcOrd="0" destOrd="0" parTransId="{F7D0C572-4BD5-4546-96CE-046E2C65BAD3}" sibTransId="{FD858624-27DB-4783-86C8-C87D8DEBF664}"/>
    <dgm:cxn modelId="{0C8565F5-5A13-456A-BBA8-C80BAB93092B}" type="presOf" srcId="{88B01AD4-2726-4106-9B40-76C98BCDFBC7}" destId="{5F877B7F-94D5-4220-B9A4-45C9A693CA9F}" srcOrd="0" destOrd="0" presId="urn:microsoft.com/office/officeart/2005/8/layout/hierarchy2"/>
    <dgm:cxn modelId="{770094AD-6578-43B4-8177-4D121625D5F0}" type="presParOf" srcId="{47885D74-F50F-4E65-823F-DA82842C4998}" destId="{24AE3564-63D5-40AF-AD8A-8027D8899508}" srcOrd="0" destOrd="0" presId="urn:microsoft.com/office/officeart/2005/8/layout/hierarchy2"/>
    <dgm:cxn modelId="{9DC48D35-66D5-42B3-80AD-E49F990B1AEE}" type="presParOf" srcId="{24AE3564-63D5-40AF-AD8A-8027D8899508}" destId="{731D5B0C-2878-4DA5-A152-7EC132757F58}" srcOrd="0" destOrd="0" presId="urn:microsoft.com/office/officeart/2005/8/layout/hierarchy2"/>
    <dgm:cxn modelId="{A8EFADF9-7081-4A21-9487-A42AC522F1C7}" type="presParOf" srcId="{24AE3564-63D5-40AF-AD8A-8027D8899508}" destId="{70BBD5F9-FE1E-4696-A298-372DFB370998}" srcOrd="1" destOrd="0" presId="urn:microsoft.com/office/officeart/2005/8/layout/hierarchy2"/>
    <dgm:cxn modelId="{366CA8E0-C0E8-4725-8ADC-C26265FDB231}" type="presParOf" srcId="{70BBD5F9-FE1E-4696-A298-372DFB370998}" destId="{9A8942B1-1F95-4A2D-828F-F34C45BC9FB9}" srcOrd="0" destOrd="0" presId="urn:microsoft.com/office/officeart/2005/8/layout/hierarchy2"/>
    <dgm:cxn modelId="{9D1AAFCC-D972-4EB8-899C-A51A24131EB2}" type="presParOf" srcId="{9A8942B1-1F95-4A2D-828F-F34C45BC9FB9}" destId="{C8F8A81F-C0CC-4D5C-BEA3-A2BE23BDB0A0}" srcOrd="0" destOrd="0" presId="urn:microsoft.com/office/officeart/2005/8/layout/hierarchy2"/>
    <dgm:cxn modelId="{35B69B47-B647-410C-8AE1-A85B56551CC0}" type="presParOf" srcId="{70BBD5F9-FE1E-4696-A298-372DFB370998}" destId="{19C3D844-ED5B-4A90-A6C9-23EBBF8FB4FC}" srcOrd="1" destOrd="0" presId="urn:microsoft.com/office/officeart/2005/8/layout/hierarchy2"/>
    <dgm:cxn modelId="{4B4AF478-A736-4DF6-80B3-E1EE873F8B3D}" type="presParOf" srcId="{19C3D844-ED5B-4A90-A6C9-23EBBF8FB4FC}" destId="{47DBEB77-CA0C-4AD2-9176-18E8FD2B8768}" srcOrd="0" destOrd="0" presId="urn:microsoft.com/office/officeart/2005/8/layout/hierarchy2"/>
    <dgm:cxn modelId="{AA7D4E68-D6E4-4948-A211-AA7951437B62}" type="presParOf" srcId="{19C3D844-ED5B-4A90-A6C9-23EBBF8FB4FC}" destId="{83308D7A-6185-4507-8DE8-0A39D639E0E3}" srcOrd="1" destOrd="0" presId="urn:microsoft.com/office/officeart/2005/8/layout/hierarchy2"/>
    <dgm:cxn modelId="{76AAE489-7F12-4E27-A809-A9265564A61D}" type="presParOf" srcId="{83308D7A-6185-4507-8DE8-0A39D639E0E3}" destId="{28013DAC-EFDF-4AFB-87CC-3699F37B731E}" srcOrd="0" destOrd="0" presId="urn:microsoft.com/office/officeart/2005/8/layout/hierarchy2"/>
    <dgm:cxn modelId="{8BD165EF-794A-482A-ACEA-071FCFF20E43}" type="presParOf" srcId="{28013DAC-EFDF-4AFB-87CC-3699F37B731E}" destId="{1C16A5BB-F7C7-4648-A6A7-07379CD3F3A2}" srcOrd="0" destOrd="0" presId="urn:microsoft.com/office/officeart/2005/8/layout/hierarchy2"/>
    <dgm:cxn modelId="{A687F33B-485C-476D-94F3-8EE1D3FB2267}" type="presParOf" srcId="{83308D7A-6185-4507-8DE8-0A39D639E0E3}" destId="{D2A88712-C47A-4375-986F-210A54B50606}" srcOrd="1" destOrd="0" presId="urn:microsoft.com/office/officeart/2005/8/layout/hierarchy2"/>
    <dgm:cxn modelId="{50CF245B-5E53-4AD0-A2FA-CF17BD628C14}" type="presParOf" srcId="{D2A88712-C47A-4375-986F-210A54B50606}" destId="{33BE10DD-2E78-4F5B-90A3-5BA4F6F977EB}" srcOrd="0" destOrd="0" presId="urn:microsoft.com/office/officeart/2005/8/layout/hierarchy2"/>
    <dgm:cxn modelId="{DEE092F3-8C29-4CB3-AEF8-B60F7F502054}" type="presParOf" srcId="{D2A88712-C47A-4375-986F-210A54B50606}" destId="{EF313D9F-41B1-46F1-BEC1-24E063B13D8D}" srcOrd="1" destOrd="0" presId="urn:microsoft.com/office/officeart/2005/8/layout/hierarchy2"/>
    <dgm:cxn modelId="{14605D32-B026-44BC-A1D9-2453195AAA70}" type="presParOf" srcId="{83308D7A-6185-4507-8DE8-0A39D639E0E3}" destId="{26D1C03B-9F85-47A8-8991-231C5D15B177}" srcOrd="2" destOrd="0" presId="urn:microsoft.com/office/officeart/2005/8/layout/hierarchy2"/>
    <dgm:cxn modelId="{283AE61D-7D37-42D2-914B-9A3D8AF415AC}" type="presParOf" srcId="{26D1C03B-9F85-47A8-8991-231C5D15B177}" destId="{0C18D2E7-2D25-43AF-A64B-5FC8B20A678F}" srcOrd="0" destOrd="0" presId="urn:microsoft.com/office/officeart/2005/8/layout/hierarchy2"/>
    <dgm:cxn modelId="{B9553A63-D5ED-4FE4-9B74-D65DC6A97A34}" type="presParOf" srcId="{83308D7A-6185-4507-8DE8-0A39D639E0E3}" destId="{8B317F81-40C8-4E4D-89E1-4B7D22C54C1F}" srcOrd="3" destOrd="0" presId="urn:microsoft.com/office/officeart/2005/8/layout/hierarchy2"/>
    <dgm:cxn modelId="{76A7ED44-DB27-4355-A51F-B74D564BE27F}" type="presParOf" srcId="{8B317F81-40C8-4E4D-89E1-4B7D22C54C1F}" destId="{5F877B7F-94D5-4220-B9A4-45C9A693CA9F}" srcOrd="0" destOrd="0" presId="urn:microsoft.com/office/officeart/2005/8/layout/hierarchy2"/>
    <dgm:cxn modelId="{3EB9D6E5-6414-4AB4-8AF9-AEB7E31D9313}" type="presParOf" srcId="{8B317F81-40C8-4E4D-89E1-4B7D22C54C1F}" destId="{93D85ED8-DB8E-46D7-B9D7-500D614FA1A2}" srcOrd="1" destOrd="0" presId="urn:microsoft.com/office/officeart/2005/8/layout/hierarchy2"/>
    <dgm:cxn modelId="{71E6BD62-77CB-4B28-ABBF-322EF14717BC}" type="presParOf" srcId="{83308D7A-6185-4507-8DE8-0A39D639E0E3}" destId="{97FC724A-A87E-452C-8298-D347FE615EA7}" srcOrd="4" destOrd="0" presId="urn:microsoft.com/office/officeart/2005/8/layout/hierarchy2"/>
    <dgm:cxn modelId="{CB89CD3B-0053-43DB-B419-434C623CCD67}" type="presParOf" srcId="{97FC724A-A87E-452C-8298-D347FE615EA7}" destId="{2F8EF324-E9C6-4632-9D37-0F6A3A09D37E}" srcOrd="0" destOrd="0" presId="urn:microsoft.com/office/officeart/2005/8/layout/hierarchy2"/>
    <dgm:cxn modelId="{B9455BEE-BE30-43CF-B009-24AD32EE73A4}" type="presParOf" srcId="{83308D7A-6185-4507-8DE8-0A39D639E0E3}" destId="{21BAFC69-0E9A-4AE1-976A-937DF2C4430F}" srcOrd="5" destOrd="0" presId="urn:microsoft.com/office/officeart/2005/8/layout/hierarchy2"/>
    <dgm:cxn modelId="{A3F8805F-46F2-44E6-9136-D757B6DF13FF}" type="presParOf" srcId="{21BAFC69-0E9A-4AE1-976A-937DF2C4430F}" destId="{206374C3-EE6E-41EC-9E40-2A2E4E5AA5E7}" srcOrd="0" destOrd="0" presId="urn:microsoft.com/office/officeart/2005/8/layout/hierarchy2"/>
    <dgm:cxn modelId="{046C2ADC-248D-4E4A-B2DD-0673E2D4595D}" type="presParOf" srcId="{21BAFC69-0E9A-4AE1-976A-937DF2C4430F}" destId="{1E069906-3E6B-4EA6-AF8F-C69F1F9EE61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62157E5-0CE1-4A07-949D-086DBE1CE047}" type="doc">
      <dgm:prSet loTypeId="urn:microsoft.com/office/officeart/2005/8/layout/hierarchy2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EA756C2-8F49-4969-A02C-5E6CCC1C29B6}">
      <dgm:prSet phldrT="[Text]"/>
      <dgm:spPr/>
      <dgm:t>
        <a:bodyPr/>
        <a:lstStyle/>
        <a:p>
          <a:r>
            <a:rPr lang="en-IN">
              <a:latin typeface="Calibri Light"/>
              <a:cs typeface="Calibri Light"/>
            </a:rPr>
            <a:t>Data</a:t>
          </a:r>
          <a:endParaRPr lang="en-IN" b="0" i="0" u="none" strike="noStrike" cap="none" baseline="0" noProof="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5B685E81-CBE7-4DDF-9978-89B9866673FA}" type="parTrans" cxnId="{53E82BDD-0940-4005-9AF7-D34D6E143694}">
      <dgm:prSet/>
      <dgm:spPr/>
      <dgm:t>
        <a:bodyPr/>
        <a:lstStyle/>
        <a:p>
          <a:endParaRPr lang="en-IN"/>
        </a:p>
      </dgm:t>
    </dgm:pt>
    <dgm:pt modelId="{8DB38455-432E-4E26-A1DA-405B394789E4}" type="sibTrans" cxnId="{53E82BDD-0940-4005-9AF7-D34D6E143694}">
      <dgm:prSet/>
      <dgm:spPr/>
      <dgm:t>
        <a:bodyPr/>
        <a:lstStyle/>
        <a:p>
          <a:endParaRPr lang="en-IN"/>
        </a:p>
      </dgm:t>
    </dgm:pt>
    <dgm:pt modelId="{DCF338EA-61D1-4719-BC1F-B698E72AA297}">
      <dgm:prSet phldrT="[Text]"/>
      <dgm:spPr/>
      <dgm:t>
        <a:bodyPr/>
        <a:lstStyle/>
        <a:p>
          <a:pPr rtl="0"/>
          <a:r>
            <a:rPr lang="en-IN">
              <a:latin typeface="Calibri Light"/>
              <a:cs typeface="Calibri Light"/>
            </a:rPr>
            <a:t>Training Format</a:t>
          </a:r>
        </a:p>
      </dgm:t>
    </dgm:pt>
    <dgm:pt modelId="{755A27C5-2FC6-4F93-AACF-BC7D13E2BE42}" type="parTrans" cxnId="{5B76D091-AD9B-48E0-95AF-2FD88B373873}">
      <dgm:prSet/>
      <dgm:spPr/>
      <dgm:t>
        <a:bodyPr/>
        <a:lstStyle/>
        <a:p>
          <a:endParaRPr lang="en-IN"/>
        </a:p>
      </dgm:t>
    </dgm:pt>
    <dgm:pt modelId="{6F372B72-10B1-4B61-8545-42515379B300}" type="sibTrans" cxnId="{5B76D091-AD9B-48E0-95AF-2FD88B373873}">
      <dgm:prSet/>
      <dgm:spPr/>
      <dgm:t>
        <a:bodyPr/>
        <a:lstStyle/>
        <a:p>
          <a:endParaRPr lang="en-IN"/>
        </a:p>
      </dgm:t>
    </dgm:pt>
    <dgm:pt modelId="{A48AE104-9099-401F-8E77-C640035E6A80}">
      <dgm:prSet phldrT="[Text]" phldr="0"/>
      <dgm:spPr/>
      <dgm:t>
        <a:bodyPr/>
        <a:lstStyle/>
        <a:p>
          <a:pPr rtl="0"/>
          <a:r>
            <a:rPr lang="en-IN">
              <a:latin typeface="Calibri Light"/>
              <a:cs typeface="Calibri Light"/>
            </a:rPr>
            <a:t>Single Dataset</a:t>
          </a:r>
        </a:p>
      </dgm:t>
    </dgm:pt>
    <dgm:pt modelId="{8819B898-2D26-4AC5-A061-B665FFBB00B3}" type="parTrans" cxnId="{0B651868-ECB3-4F81-A8CD-877E1F3CA359}">
      <dgm:prSet/>
      <dgm:spPr/>
      <dgm:t>
        <a:bodyPr/>
        <a:lstStyle/>
        <a:p>
          <a:endParaRPr lang="en-IN"/>
        </a:p>
      </dgm:t>
    </dgm:pt>
    <dgm:pt modelId="{1EED7A2C-7246-4EEB-9153-BA9BDD00EF62}" type="sibTrans" cxnId="{0B651868-ECB3-4F81-A8CD-877E1F3CA359}">
      <dgm:prSet/>
      <dgm:spPr/>
      <dgm:t>
        <a:bodyPr/>
        <a:lstStyle/>
        <a:p>
          <a:endParaRPr lang="en-IN"/>
        </a:p>
      </dgm:t>
    </dgm:pt>
    <dgm:pt modelId="{7EB0E511-6C80-408E-9182-71528DB18240}">
      <dgm:prSet phldr="0"/>
      <dgm:spPr/>
      <dgm:t>
        <a:bodyPr/>
        <a:lstStyle/>
        <a:p>
          <a:pPr rtl="0"/>
          <a:r>
            <a:rPr lang="en-IN">
              <a:latin typeface="Calibri Light"/>
              <a:cs typeface="Calibri Light"/>
            </a:rPr>
            <a:t>Pre-processing Text</a:t>
          </a:r>
        </a:p>
      </dgm:t>
    </dgm:pt>
    <dgm:pt modelId="{8153A37B-B7FC-44D7-87E7-8382C38D9074}" type="parTrans" cxnId="{8651DF5B-D0BD-4DCA-B2AD-0CA815166F39}">
      <dgm:prSet/>
      <dgm:spPr/>
      <dgm:t>
        <a:bodyPr/>
        <a:lstStyle/>
        <a:p>
          <a:endParaRPr lang="en-US"/>
        </a:p>
      </dgm:t>
    </dgm:pt>
    <dgm:pt modelId="{A7C32695-4C46-4606-A100-48DA201D2491}" type="sibTrans" cxnId="{8651DF5B-D0BD-4DCA-B2AD-0CA815166F39}">
      <dgm:prSet/>
      <dgm:spPr/>
    </dgm:pt>
    <dgm:pt modelId="{D8F97C79-4816-4554-8468-621E18C70691}">
      <dgm:prSet phldr="0"/>
      <dgm:spPr/>
      <dgm:t>
        <a:bodyPr/>
        <a:lstStyle/>
        <a:p>
          <a:pPr rtl="0"/>
          <a:r>
            <a:rPr lang="en-IN">
              <a:latin typeface="Calibri Light"/>
              <a:cs typeface="Calibri Light"/>
            </a:rPr>
            <a:t>Multiple Dataset</a:t>
          </a:r>
        </a:p>
      </dgm:t>
    </dgm:pt>
    <dgm:pt modelId="{9A5A32FD-35C7-4547-97FF-B6A26AB1B36C}" type="parTrans" cxnId="{40C43CC9-517A-40E6-837E-7A8DF86B4354}">
      <dgm:prSet/>
      <dgm:spPr/>
      <dgm:t>
        <a:bodyPr/>
        <a:lstStyle/>
        <a:p>
          <a:endParaRPr lang="en-US"/>
        </a:p>
      </dgm:t>
    </dgm:pt>
    <dgm:pt modelId="{ABA7E2C7-048C-4985-9F95-97416F0104FD}" type="sibTrans" cxnId="{40C43CC9-517A-40E6-837E-7A8DF86B4354}">
      <dgm:prSet/>
      <dgm:spPr/>
    </dgm:pt>
    <dgm:pt modelId="{5A8DB1DB-CEC8-44C4-B59C-DB0FE14D4C9A}">
      <dgm:prSet phldr="0"/>
      <dgm:spPr/>
      <dgm:t>
        <a:bodyPr/>
        <a:lstStyle/>
        <a:p>
          <a:pPr rtl="0"/>
          <a:r>
            <a:rPr lang="en-IN">
              <a:latin typeface="Calibri Light"/>
              <a:cs typeface="Calibri Light"/>
            </a:rPr>
            <a:t>Standard Division</a:t>
          </a:r>
        </a:p>
      </dgm:t>
    </dgm:pt>
    <dgm:pt modelId="{28E01D8C-398D-48C2-8569-F25FE8EF99B1}" type="parTrans" cxnId="{D4CD5507-2BD6-4F4C-A663-F526395414C7}">
      <dgm:prSet/>
      <dgm:spPr/>
      <dgm:t>
        <a:bodyPr/>
        <a:lstStyle/>
        <a:p>
          <a:endParaRPr lang="en-US"/>
        </a:p>
      </dgm:t>
    </dgm:pt>
    <dgm:pt modelId="{DFB6A8AE-7A00-4B1C-97C9-0E6C399EFDDD}" type="sibTrans" cxnId="{D4CD5507-2BD6-4F4C-A663-F526395414C7}">
      <dgm:prSet/>
      <dgm:spPr/>
    </dgm:pt>
    <dgm:pt modelId="{DF9EE71F-E5AA-447F-9392-2A288F50FE62}">
      <dgm:prSet phldr="0"/>
      <dgm:spPr/>
      <dgm:t>
        <a:bodyPr/>
        <a:lstStyle/>
        <a:p>
          <a:pPr rtl="0"/>
          <a:r>
            <a:rPr lang="en-IN">
              <a:latin typeface="Calibri Light"/>
              <a:cs typeface="Calibri Light"/>
            </a:rPr>
            <a:t>Normalised Division</a:t>
          </a:r>
        </a:p>
      </dgm:t>
    </dgm:pt>
    <dgm:pt modelId="{3529FBC1-2F47-4DB9-BFA2-CAD53465F93B}" type="parTrans" cxnId="{D2A00D34-7912-49F9-9DDC-C53AD2A6E729}">
      <dgm:prSet/>
      <dgm:spPr/>
      <dgm:t>
        <a:bodyPr/>
        <a:lstStyle/>
        <a:p>
          <a:endParaRPr lang="en-US"/>
        </a:p>
      </dgm:t>
    </dgm:pt>
    <dgm:pt modelId="{9904120A-42FA-4F3C-8AAE-1EB4DBF339B4}" type="sibTrans" cxnId="{D2A00D34-7912-49F9-9DDC-C53AD2A6E729}">
      <dgm:prSet/>
      <dgm:spPr/>
    </dgm:pt>
    <dgm:pt modelId="{A425B179-EF11-4396-87C8-99679E67D1A3}">
      <dgm:prSet phldr="0"/>
      <dgm:spPr/>
      <dgm:t>
        <a:bodyPr/>
        <a:lstStyle/>
        <a:p>
          <a:pPr rtl="0"/>
          <a:r>
            <a:rPr lang="en-IN">
              <a:latin typeface="Calibri Light"/>
              <a:cs typeface="Calibri Light"/>
            </a:rPr>
            <a:t>Single Model</a:t>
          </a:r>
        </a:p>
      </dgm:t>
    </dgm:pt>
    <dgm:pt modelId="{4BF64CC2-D6AE-473A-A848-388EBB494675}" type="parTrans" cxnId="{5F792614-4F24-4735-8F7A-83EC3F7DDE32}">
      <dgm:prSet/>
      <dgm:spPr/>
      <dgm:t>
        <a:bodyPr/>
        <a:lstStyle/>
        <a:p>
          <a:endParaRPr lang="en-US"/>
        </a:p>
      </dgm:t>
    </dgm:pt>
    <dgm:pt modelId="{B66539D1-20E2-44A3-A310-F6573B409F19}" type="sibTrans" cxnId="{5F792614-4F24-4735-8F7A-83EC3F7DDE32}">
      <dgm:prSet/>
      <dgm:spPr/>
    </dgm:pt>
    <dgm:pt modelId="{58906969-F28A-4E2D-8FE7-CD1F727F3552}">
      <dgm:prSet phldr="0"/>
      <dgm:spPr/>
      <dgm:t>
        <a:bodyPr/>
        <a:lstStyle/>
        <a:p>
          <a:pPr rtl="0"/>
          <a:r>
            <a:rPr lang="en-IN">
              <a:latin typeface="Calibri Light"/>
              <a:cs typeface="Calibri Light"/>
            </a:rPr>
            <a:t>Model Forest</a:t>
          </a:r>
        </a:p>
      </dgm:t>
    </dgm:pt>
    <dgm:pt modelId="{D7BC41B3-FB83-4D56-8E3A-5290FC29E74A}" type="parTrans" cxnId="{75369E84-3640-4BE5-A9C6-B76430F81477}">
      <dgm:prSet/>
      <dgm:spPr/>
      <dgm:t>
        <a:bodyPr/>
        <a:lstStyle/>
        <a:p>
          <a:endParaRPr lang="en-US"/>
        </a:p>
      </dgm:t>
    </dgm:pt>
    <dgm:pt modelId="{D115EE62-EAE0-419B-AED3-53D766F518DC}" type="sibTrans" cxnId="{75369E84-3640-4BE5-A9C6-B76430F81477}">
      <dgm:prSet/>
      <dgm:spPr/>
    </dgm:pt>
    <dgm:pt modelId="{0451A2A8-303A-4749-8555-1C4A2427B4B0}">
      <dgm:prSet phldr="0"/>
      <dgm:spPr/>
      <dgm:t>
        <a:bodyPr/>
        <a:lstStyle/>
        <a:p>
          <a:pPr rtl="0"/>
          <a:r>
            <a:rPr lang="en-IN">
              <a:latin typeface="Calibri Light"/>
              <a:cs typeface="Calibri Light"/>
            </a:rPr>
            <a:t>Model Forest</a:t>
          </a:r>
        </a:p>
      </dgm:t>
    </dgm:pt>
    <dgm:pt modelId="{96FB28B2-D188-4119-A416-7DE478BC558E}" type="parTrans" cxnId="{03A911E0-8371-4BD4-A415-0C15D9BE8AB8}">
      <dgm:prSet/>
      <dgm:spPr/>
      <dgm:t>
        <a:bodyPr/>
        <a:lstStyle/>
        <a:p>
          <a:endParaRPr lang="en-US"/>
        </a:p>
      </dgm:t>
    </dgm:pt>
    <dgm:pt modelId="{9CF7AE55-D266-4647-80AC-CB7FDF05C559}" type="sibTrans" cxnId="{03A911E0-8371-4BD4-A415-0C15D9BE8AB8}">
      <dgm:prSet/>
      <dgm:spPr/>
    </dgm:pt>
    <dgm:pt modelId="{47885D74-F50F-4E65-823F-DA82842C4998}" type="pres">
      <dgm:prSet presAssocID="{562157E5-0CE1-4A07-949D-086DBE1CE04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DCB84B6-33B1-483B-9ACB-4E024DAD3E19}" type="pres">
      <dgm:prSet presAssocID="{9EA756C2-8F49-4969-A02C-5E6CCC1C29B6}" presName="root1" presStyleCnt="0"/>
      <dgm:spPr/>
    </dgm:pt>
    <dgm:pt modelId="{90B50AC5-CFB6-4472-B06D-ACA0BE8765F7}" type="pres">
      <dgm:prSet presAssocID="{9EA756C2-8F49-4969-A02C-5E6CCC1C29B6}" presName="LevelOneTextNode" presStyleLbl="node0" presStyleIdx="0" presStyleCnt="1">
        <dgm:presLayoutVars>
          <dgm:chPref val="3"/>
        </dgm:presLayoutVars>
      </dgm:prSet>
      <dgm:spPr/>
    </dgm:pt>
    <dgm:pt modelId="{31FB3004-817A-4BD0-989B-D74D27131D74}" type="pres">
      <dgm:prSet presAssocID="{9EA756C2-8F49-4969-A02C-5E6CCC1C29B6}" presName="level2hierChild" presStyleCnt="0"/>
      <dgm:spPr/>
    </dgm:pt>
    <dgm:pt modelId="{35DCE264-180B-4D91-91CD-30252A0CE437}" type="pres">
      <dgm:prSet presAssocID="{8153A37B-B7FC-44D7-87E7-8382C38D9074}" presName="conn2-1" presStyleLbl="parChTrans1D2" presStyleIdx="0" presStyleCnt="1"/>
      <dgm:spPr/>
    </dgm:pt>
    <dgm:pt modelId="{DCAAA8D7-2DA3-496F-B883-5C830137AAB6}" type="pres">
      <dgm:prSet presAssocID="{8153A37B-B7FC-44D7-87E7-8382C38D9074}" presName="connTx" presStyleLbl="parChTrans1D2" presStyleIdx="0" presStyleCnt="1"/>
      <dgm:spPr/>
    </dgm:pt>
    <dgm:pt modelId="{1541D387-D6E3-4BEE-960A-771F3F15EA9A}" type="pres">
      <dgm:prSet presAssocID="{7EB0E511-6C80-408E-9182-71528DB18240}" presName="root2" presStyleCnt="0"/>
      <dgm:spPr/>
    </dgm:pt>
    <dgm:pt modelId="{BF234A0B-3FF5-4D06-BB3A-81341BC0CD33}" type="pres">
      <dgm:prSet presAssocID="{7EB0E511-6C80-408E-9182-71528DB18240}" presName="LevelTwoTextNode" presStyleLbl="node2" presStyleIdx="0" presStyleCnt="1">
        <dgm:presLayoutVars>
          <dgm:chPref val="3"/>
        </dgm:presLayoutVars>
      </dgm:prSet>
      <dgm:spPr/>
    </dgm:pt>
    <dgm:pt modelId="{D19117ED-F48C-4DE6-92F2-46D8A4F63BC9}" type="pres">
      <dgm:prSet presAssocID="{7EB0E511-6C80-408E-9182-71528DB18240}" presName="level3hierChild" presStyleCnt="0"/>
      <dgm:spPr/>
    </dgm:pt>
    <dgm:pt modelId="{FF9FD6CD-0D29-4818-A503-696B803C1BD5}" type="pres">
      <dgm:prSet presAssocID="{755A27C5-2FC6-4F93-AACF-BC7D13E2BE42}" presName="conn2-1" presStyleLbl="parChTrans1D3" presStyleIdx="0" presStyleCnt="1"/>
      <dgm:spPr/>
    </dgm:pt>
    <dgm:pt modelId="{A303D216-A81C-4600-BE53-8ED4627196E9}" type="pres">
      <dgm:prSet presAssocID="{755A27C5-2FC6-4F93-AACF-BC7D13E2BE42}" presName="connTx" presStyleLbl="parChTrans1D3" presStyleIdx="0" presStyleCnt="1"/>
      <dgm:spPr/>
    </dgm:pt>
    <dgm:pt modelId="{A6108C2B-C585-4B1C-A6B4-961BE45B2682}" type="pres">
      <dgm:prSet presAssocID="{DCF338EA-61D1-4719-BC1F-B698E72AA297}" presName="root2" presStyleCnt="0"/>
      <dgm:spPr/>
    </dgm:pt>
    <dgm:pt modelId="{5401AB4F-069D-4945-87AD-D60407BD956B}" type="pres">
      <dgm:prSet presAssocID="{DCF338EA-61D1-4719-BC1F-B698E72AA297}" presName="LevelTwoTextNode" presStyleLbl="node3" presStyleIdx="0" presStyleCnt="1">
        <dgm:presLayoutVars>
          <dgm:chPref val="3"/>
        </dgm:presLayoutVars>
      </dgm:prSet>
      <dgm:spPr/>
    </dgm:pt>
    <dgm:pt modelId="{FC3F3987-F316-440F-B09D-021D1EC0D467}" type="pres">
      <dgm:prSet presAssocID="{DCF338EA-61D1-4719-BC1F-B698E72AA297}" presName="level3hierChild" presStyleCnt="0"/>
      <dgm:spPr/>
    </dgm:pt>
    <dgm:pt modelId="{ABE4A046-2450-44F4-8CE0-2AA4D0FA5893}" type="pres">
      <dgm:prSet presAssocID="{8819B898-2D26-4AC5-A061-B665FFBB00B3}" presName="conn2-1" presStyleLbl="parChTrans1D4" presStyleIdx="0" presStyleCnt="7"/>
      <dgm:spPr/>
    </dgm:pt>
    <dgm:pt modelId="{7908CB44-30E9-4B66-BA44-0A05BA1DDAD3}" type="pres">
      <dgm:prSet presAssocID="{8819B898-2D26-4AC5-A061-B665FFBB00B3}" presName="connTx" presStyleLbl="parChTrans1D4" presStyleIdx="0" presStyleCnt="7"/>
      <dgm:spPr/>
    </dgm:pt>
    <dgm:pt modelId="{CD5F2CC5-AA1B-4737-B5E3-CAD821B116DB}" type="pres">
      <dgm:prSet presAssocID="{A48AE104-9099-401F-8E77-C640035E6A80}" presName="root2" presStyleCnt="0"/>
      <dgm:spPr/>
    </dgm:pt>
    <dgm:pt modelId="{C8F05B70-2C0E-4330-8451-CA39D0155DF4}" type="pres">
      <dgm:prSet presAssocID="{A48AE104-9099-401F-8E77-C640035E6A80}" presName="LevelTwoTextNode" presStyleLbl="node4" presStyleIdx="0" presStyleCnt="7">
        <dgm:presLayoutVars>
          <dgm:chPref val="3"/>
        </dgm:presLayoutVars>
      </dgm:prSet>
      <dgm:spPr/>
    </dgm:pt>
    <dgm:pt modelId="{FC1C760E-D0F6-405A-8B5B-34C5F4C03AFC}" type="pres">
      <dgm:prSet presAssocID="{A48AE104-9099-401F-8E77-C640035E6A80}" presName="level3hierChild" presStyleCnt="0"/>
      <dgm:spPr/>
    </dgm:pt>
    <dgm:pt modelId="{D9E93D9B-4239-4C84-9FD7-2817D63BF2CB}" type="pres">
      <dgm:prSet presAssocID="{4BF64CC2-D6AE-473A-A848-388EBB494675}" presName="conn2-1" presStyleLbl="parChTrans1D4" presStyleIdx="1" presStyleCnt="7"/>
      <dgm:spPr/>
    </dgm:pt>
    <dgm:pt modelId="{7BE2DFB4-C487-4564-83E4-F10A0CEC11EF}" type="pres">
      <dgm:prSet presAssocID="{4BF64CC2-D6AE-473A-A848-388EBB494675}" presName="connTx" presStyleLbl="parChTrans1D4" presStyleIdx="1" presStyleCnt="7"/>
      <dgm:spPr/>
    </dgm:pt>
    <dgm:pt modelId="{3F397D78-6A24-45A9-9014-ABD71AF2BA34}" type="pres">
      <dgm:prSet presAssocID="{A425B179-EF11-4396-87C8-99679E67D1A3}" presName="root2" presStyleCnt="0"/>
      <dgm:spPr/>
    </dgm:pt>
    <dgm:pt modelId="{F97F414C-2FDE-4D79-8D80-D8C438BA5751}" type="pres">
      <dgm:prSet presAssocID="{A425B179-EF11-4396-87C8-99679E67D1A3}" presName="LevelTwoTextNode" presStyleLbl="node4" presStyleIdx="1" presStyleCnt="7">
        <dgm:presLayoutVars>
          <dgm:chPref val="3"/>
        </dgm:presLayoutVars>
      </dgm:prSet>
      <dgm:spPr/>
    </dgm:pt>
    <dgm:pt modelId="{14E848E8-61CC-4A78-A5BE-FC25EDB99A03}" type="pres">
      <dgm:prSet presAssocID="{A425B179-EF11-4396-87C8-99679E67D1A3}" presName="level3hierChild" presStyleCnt="0"/>
      <dgm:spPr/>
    </dgm:pt>
    <dgm:pt modelId="{DE75E1A2-8D6E-4B79-AC67-5EF62856A4CA}" type="pres">
      <dgm:prSet presAssocID="{9A5A32FD-35C7-4547-97FF-B6A26AB1B36C}" presName="conn2-1" presStyleLbl="parChTrans1D4" presStyleIdx="2" presStyleCnt="7"/>
      <dgm:spPr/>
    </dgm:pt>
    <dgm:pt modelId="{FF8AD38E-AB36-4C6E-99D8-4B1F89B3C642}" type="pres">
      <dgm:prSet presAssocID="{9A5A32FD-35C7-4547-97FF-B6A26AB1B36C}" presName="connTx" presStyleLbl="parChTrans1D4" presStyleIdx="2" presStyleCnt="7"/>
      <dgm:spPr/>
    </dgm:pt>
    <dgm:pt modelId="{22B46C36-C71A-4992-BA02-6E789DC96DDB}" type="pres">
      <dgm:prSet presAssocID="{D8F97C79-4816-4554-8468-621E18C70691}" presName="root2" presStyleCnt="0"/>
      <dgm:spPr/>
    </dgm:pt>
    <dgm:pt modelId="{BCA6A3DA-68F2-48A7-9D60-D91BFC594C25}" type="pres">
      <dgm:prSet presAssocID="{D8F97C79-4816-4554-8468-621E18C70691}" presName="LevelTwoTextNode" presStyleLbl="node4" presStyleIdx="2" presStyleCnt="7">
        <dgm:presLayoutVars>
          <dgm:chPref val="3"/>
        </dgm:presLayoutVars>
      </dgm:prSet>
      <dgm:spPr/>
    </dgm:pt>
    <dgm:pt modelId="{FA34AF1D-B7E9-4B84-8D6F-1BC2DA19287B}" type="pres">
      <dgm:prSet presAssocID="{D8F97C79-4816-4554-8468-621E18C70691}" presName="level3hierChild" presStyleCnt="0"/>
      <dgm:spPr/>
    </dgm:pt>
    <dgm:pt modelId="{597DCFBC-A100-4D20-9124-C89911DB9586}" type="pres">
      <dgm:prSet presAssocID="{28E01D8C-398D-48C2-8569-F25FE8EF99B1}" presName="conn2-1" presStyleLbl="parChTrans1D4" presStyleIdx="3" presStyleCnt="7"/>
      <dgm:spPr/>
    </dgm:pt>
    <dgm:pt modelId="{0E2EE76D-C891-43A6-8FC5-8F3896E4EF2E}" type="pres">
      <dgm:prSet presAssocID="{28E01D8C-398D-48C2-8569-F25FE8EF99B1}" presName="connTx" presStyleLbl="parChTrans1D4" presStyleIdx="3" presStyleCnt="7"/>
      <dgm:spPr/>
    </dgm:pt>
    <dgm:pt modelId="{190FFD9C-F064-4C67-8E8E-902D547488DC}" type="pres">
      <dgm:prSet presAssocID="{5A8DB1DB-CEC8-44C4-B59C-DB0FE14D4C9A}" presName="root2" presStyleCnt="0"/>
      <dgm:spPr/>
    </dgm:pt>
    <dgm:pt modelId="{3D8467C2-5B09-456D-8CDB-75628F459104}" type="pres">
      <dgm:prSet presAssocID="{5A8DB1DB-CEC8-44C4-B59C-DB0FE14D4C9A}" presName="LevelTwoTextNode" presStyleLbl="node4" presStyleIdx="3" presStyleCnt="7">
        <dgm:presLayoutVars>
          <dgm:chPref val="3"/>
        </dgm:presLayoutVars>
      </dgm:prSet>
      <dgm:spPr/>
    </dgm:pt>
    <dgm:pt modelId="{DCD1D830-2348-464D-849B-9436C5488A92}" type="pres">
      <dgm:prSet presAssocID="{5A8DB1DB-CEC8-44C4-B59C-DB0FE14D4C9A}" presName="level3hierChild" presStyleCnt="0"/>
      <dgm:spPr/>
    </dgm:pt>
    <dgm:pt modelId="{B6802371-D8C1-4F17-8753-A02F094FE064}" type="pres">
      <dgm:prSet presAssocID="{D7BC41B3-FB83-4D56-8E3A-5290FC29E74A}" presName="conn2-1" presStyleLbl="parChTrans1D4" presStyleIdx="4" presStyleCnt="7"/>
      <dgm:spPr/>
    </dgm:pt>
    <dgm:pt modelId="{13ED24A6-9E98-4349-9017-1849DD8762C3}" type="pres">
      <dgm:prSet presAssocID="{D7BC41B3-FB83-4D56-8E3A-5290FC29E74A}" presName="connTx" presStyleLbl="parChTrans1D4" presStyleIdx="4" presStyleCnt="7"/>
      <dgm:spPr/>
    </dgm:pt>
    <dgm:pt modelId="{FEF4E0C1-8F86-41AD-B3DA-6B5D68EA2AA1}" type="pres">
      <dgm:prSet presAssocID="{58906969-F28A-4E2D-8FE7-CD1F727F3552}" presName="root2" presStyleCnt="0"/>
      <dgm:spPr/>
    </dgm:pt>
    <dgm:pt modelId="{F3231D94-4371-44F9-BB35-09613F0AAB63}" type="pres">
      <dgm:prSet presAssocID="{58906969-F28A-4E2D-8FE7-CD1F727F3552}" presName="LevelTwoTextNode" presStyleLbl="node4" presStyleIdx="4" presStyleCnt="7">
        <dgm:presLayoutVars>
          <dgm:chPref val="3"/>
        </dgm:presLayoutVars>
      </dgm:prSet>
      <dgm:spPr/>
    </dgm:pt>
    <dgm:pt modelId="{3D847C75-D5B1-4664-B519-8E618BBADAE1}" type="pres">
      <dgm:prSet presAssocID="{58906969-F28A-4E2D-8FE7-CD1F727F3552}" presName="level3hierChild" presStyleCnt="0"/>
      <dgm:spPr/>
    </dgm:pt>
    <dgm:pt modelId="{165F024F-7634-44AC-A2D7-4B325A5D9870}" type="pres">
      <dgm:prSet presAssocID="{3529FBC1-2F47-4DB9-BFA2-CAD53465F93B}" presName="conn2-1" presStyleLbl="parChTrans1D4" presStyleIdx="5" presStyleCnt="7"/>
      <dgm:spPr/>
    </dgm:pt>
    <dgm:pt modelId="{5A73E997-D757-4BF5-AE01-66E54BB382DF}" type="pres">
      <dgm:prSet presAssocID="{3529FBC1-2F47-4DB9-BFA2-CAD53465F93B}" presName="connTx" presStyleLbl="parChTrans1D4" presStyleIdx="5" presStyleCnt="7"/>
      <dgm:spPr/>
    </dgm:pt>
    <dgm:pt modelId="{32E93EBE-5BD3-4AB1-92A1-92F3A721B025}" type="pres">
      <dgm:prSet presAssocID="{DF9EE71F-E5AA-447F-9392-2A288F50FE62}" presName="root2" presStyleCnt="0"/>
      <dgm:spPr/>
    </dgm:pt>
    <dgm:pt modelId="{86B3EE47-A783-498D-9656-D14BB756C3B4}" type="pres">
      <dgm:prSet presAssocID="{DF9EE71F-E5AA-447F-9392-2A288F50FE62}" presName="LevelTwoTextNode" presStyleLbl="node4" presStyleIdx="5" presStyleCnt="7">
        <dgm:presLayoutVars>
          <dgm:chPref val="3"/>
        </dgm:presLayoutVars>
      </dgm:prSet>
      <dgm:spPr/>
    </dgm:pt>
    <dgm:pt modelId="{279CCA67-6977-45E9-BF47-2CDCD23B58A1}" type="pres">
      <dgm:prSet presAssocID="{DF9EE71F-E5AA-447F-9392-2A288F50FE62}" presName="level3hierChild" presStyleCnt="0"/>
      <dgm:spPr/>
    </dgm:pt>
    <dgm:pt modelId="{493C1CB1-F5E9-4FD0-A33F-F2D0E450166D}" type="pres">
      <dgm:prSet presAssocID="{96FB28B2-D188-4119-A416-7DE478BC558E}" presName="conn2-1" presStyleLbl="parChTrans1D4" presStyleIdx="6" presStyleCnt="7"/>
      <dgm:spPr/>
    </dgm:pt>
    <dgm:pt modelId="{C01B4D30-45E1-44FC-ADA9-6811692FC110}" type="pres">
      <dgm:prSet presAssocID="{96FB28B2-D188-4119-A416-7DE478BC558E}" presName="connTx" presStyleLbl="parChTrans1D4" presStyleIdx="6" presStyleCnt="7"/>
      <dgm:spPr/>
    </dgm:pt>
    <dgm:pt modelId="{8AF65FAA-4356-4625-A4DF-52F8FF233753}" type="pres">
      <dgm:prSet presAssocID="{0451A2A8-303A-4749-8555-1C4A2427B4B0}" presName="root2" presStyleCnt="0"/>
      <dgm:spPr/>
    </dgm:pt>
    <dgm:pt modelId="{CAC58BD8-C5D1-4081-9951-AD3BB1C6AB50}" type="pres">
      <dgm:prSet presAssocID="{0451A2A8-303A-4749-8555-1C4A2427B4B0}" presName="LevelTwoTextNode" presStyleLbl="node4" presStyleIdx="6" presStyleCnt="7">
        <dgm:presLayoutVars>
          <dgm:chPref val="3"/>
        </dgm:presLayoutVars>
      </dgm:prSet>
      <dgm:spPr/>
    </dgm:pt>
    <dgm:pt modelId="{528AE94D-B9E4-4617-AF5F-9AEEF480DE9C}" type="pres">
      <dgm:prSet presAssocID="{0451A2A8-303A-4749-8555-1C4A2427B4B0}" presName="level3hierChild" presStyleCnt="0"/>
      <dgm:spPr/>
    </dgm:pt>
  </dgm:ptLst>
  <dgm:cxnLst>
    <dgm:cxn modelId="{83F24B04-FBEC-4252-8977-93A85966F2A1}" type="presOf" srcId="{28E01D8C-398D-48C2-8569-F25FE8EF99B1}" destId="{597DCFBC-A100-4D20-9124-C89911DB9586}" srcOrd="0" destOrd="0" presId="urn:microsoft.com/office/officeart/2005/8/layout/hierarchy2"/>
    <dgm:cxn modelId="{BF8F8F06-83F6-4A6D-8FBA-2D3127B6F674}" type="presOf" srcId="{4BF64CC2-D6AE-473A-A848-388EBB494675}" destId="{D9E93D9B-4239-4C84-9FD7-2817D63BF2CB}" srcOrd="0" destOrd="0" presId="urn:microsoft.com/office/officeart/2005/8/layout/hierarchy2"/>
    <dgm:cxn modelId="{D4CD5507-2BD6-4F4C-A663-F526395414C7}" srcId="{D8F97C79-4816-4554-8468-621E18C70691}" destId="{5A8DB1DB-CEC8-44C4-B59C-DB0FE14D4C9A}" srcOrd="0" destOrd="0" parTransId="{28E01D8C-398D-48C2-8569-F25FE8EF99B1}" sibTransId="{DFB6A8AE-7A00-4B1C-97C9-0E6C399EFDDD}"/>
    <dgm:cxn modelId="{4E2E840B-2F3B-446A-B4DC-AD8E6A758920}" type="presOf" srcId="{28E01D8C-398D-48C2-8569-F25FE8EF99B1}" destId="{0E2EE76D-C891-43A6-8FC5-8F3896E4EF2E}" srcOrd="1" destOrd="0" presId="urn:microsoft.com/office/officeart/2005/8/layout/hierarchy2"/>
    <dgm:cxn modelId="{5F792614-4F24-4735-8F7A-83EC3F7DDE32}" srcId="{A48AE104-9099-401F-8E77-C640035E6A80}" destId="{A425B179-EF11-4396-87C8-99679E67D1A3}" srcOrd="0" destOrd="0" parTransId="{4BF64CC2-D6AE-473A-A848-388EBB494675}" sibTransId="{B66539D1-20E2-44A3-A310-F6573B409F19}"/>
    <dgm:cxn modelId="{13F6E926-7E2A-49EF-A0D0-F4715A265BD5}" type="presOf" srcId="{755A27C5-2FC6-4F93-AACF-BC7D13E2BE42}" destId="{A303D216-A81C-4600-BE53-8ED4627196E9}" srcOrd="1" destOrd="0" presId="urn:microsoft.com/office/officeart/2005/8/layout/hierarchy2"/>
    <dgm:cxn modelId="{1455892B-8277-48B6-B97D-A15F08BDC35E}" type="presOf" srcId="{9A5A32FD-35C7-4547-97FF-B6A26AB1B36C}" destId="{DE75E1A2-8D6E-4B79-AC67-5EF62856A4CA}" srcOrd="0" destOrd="0" presId="urn:microsoft.com/office/officeart/2005/8/layout/hierarchy2"/>
    <dgm:cxn modelId="{854B9A2B-22EB-444A-94EF-5306E756D94E}" type="presOf" srcId="{58906969-F28A-4E2D-8FE7-CD1F727F3552}" destId="{F3231D94-4371-44F9-BB35-09613F0AAB63}" srcOrd="0" destOrd="0" presId="urn:microsoft.com/office/officeart/2005/8/layout/hierarchy2"/>
    <dgm:cxn modelId="{FF9C0634-3D4C-43F5-A4F9-59CB6AFA26FC}" type="presOf" srcId="{562157E5-0CE1-4A07-949D-086DBE1CE047}" destId="{47885D74-F50F-4E65-823F-DA82842C4998}" srcOrd="0" destOrd="0" presId="urn:microsoft.com/office/officeart/2005/8/layout/hierarchy2"/>
    <dgm:cxn modelId="{D2A00D34-7912-49F9-9DDC-C53AD2A6E729}" srcId="{D8F97C79-4816-4554-8468-621E18C70691}" destId="{DF9EE71F-E5AA-447F-9392-2A288F50FE62}" srcOrd="1" destOrd="0" parTransId="{3529FBC1-2F47-4DB9-BFA2-CAD53465F93B}" sibTransId="{9904120A-42FA-4F3C-8AAE-1EB4DBF339B4}"/>
    <dgm:cxn modelId="{71046137-3389-4690-9124-BFDE2DC95102}" type="presOf" srcId="{3529FBC1-2F47-4DB9-BFA2-CAD53465F93B}" destId="{165F024F-7634-44AC-A2D7-4B325A5D9870}" srcOrd="0" destOrd="0" presId="urn:microsoft.com/office/officeart/2005/8/layout/hierarchy2"/>
    <dgm:cxn modelId="{8651DF5B-D0BD-4DCA-B2AD-0CA815166F39}" srcId="{9EA756C2-8F49-4969-A02C-5E6CCC1C29B6}" destId="{7EB0E511-6C80-408E-9182-71528DB18240}" srcOrd="0" destOrd="0" parTransId="{8153A37B-B7FC-44D7-87E7-8382C38D9074}" sibTransId="{A7C32695-4C46-4606-A100-48DA201D2491}"/>
    <dgm:cxn modelId="{0A3C2E5F-AF3E-42C7-ACE5-52595B45FE3A}" type="presOf" srcId="{0451A2A8-303A-4749-8555-1C4A2427B4B0}" destId="{CAC58BD8-C5D1-4081-9951-AD3BB1C6AB50}" srcOrd="0" destOrd="0" presId="urn:microsoft.com/office/officeart/2005/8/layout/hierarchy2"/>
    <dgm:cxn modelId="{F5CE7E64-D8B3-4DA3-A8E3-0AF0A009ECB5}" type="presOf" srcId="{7EB0E511-6C80-408E-9182-71528DB18240}" destId="{BF234A0B-3FF5-4D06-BB3A-81341BC0CD33}" srcOrd="0" destOrd="0" presId="urn:microsoft.com/office/officeart/2005/8/layout/hierarchy2"/>
    <dgm:cxn modelId="{35C42845-79E3-4F34-B593-334DB9264E4C}" type="presOf" srcId="{96FB28B2-D188-4119-A416-7DE478BC558E}" destId="{C01B4D30-45E1-44FC-ADA9-6811692FC110}" srcOrd="1" destOrd="0" presId="urn:microsoft.com/office/officeart/2005/8/layout/hierarchy2"/>
    <dgm:cxn modelId="{878CB847-1794-4227-B14E-7EC74C665C67}" type="presOf" srcId="{8819B898-2D26-4AC5-A061-B665FFBB00B3}" destId="{ABE4A046-2450-44F4-8CE0-2AA4D0FA5893}" srcOrd="0" destOrd="0" presId="urn:microsoft.com/office/officeart/2005/8/layout/hierarchy2"/>
    <dgm:cxn modelId="{0B651868-ECB3-4F81-A8CD-877E1F3CA359}" srcId="{DCF338EA-61D1-4719-BC1F-B698E72AA297}" destId="{A48AE104-9099-401F-8E77-C640035E6A80}" srcOrd="0" destOrd="0" parTransId="{8819B898-2D26-4AC5-A061-B665FFBB00B3}" sibTransId="{1EED7A2C-7246-4EEB-9153-BA9BDD00EF62}"/>
    <dgm:cxn modelId="{E1506F48-9C9A-4CF8-B9F9-850894B9479C}" type="presOf" srcId="{D7BC41B3-FB83-4D56-8E3A-5290FC29E74A}" destId="{13ED24A6-9E98-4349-9017-1849DD8762C3}" srcOrd="1" destOrd="0" presId="urn:microsoft.com/office/officeart/2005/8/layout/hierarchy2"/>
    <dgm:cxn modelId="{44D09169-6340-470A-8E56-431F83A70702}" type="presOf" srcId="{96FB28B2-D188-4119-A416-7DE478BC558E}" destId="{493C1CB1-F5E9-4FD0-A33F-F2D0E450166D}" srcOrd="0" destOrd="0" presId="urn:microsoft.com/office/officeart/2005/8/layout/hierarchy2"/>
    <dgm:cxn modelId="{7D34E849-9A1A-4A72-A7DC-B6ECCC7A64B2}" type="presOf" srcId="{D7BC41B3-FB83-4D56-8E3A-5290FC29E74A}" destId="{B6802371-D8C1-4F17-8753-A02F094FE064}" srcOrd="0" destOrd="0" presId="urn:microsoft.com/office/officeart/2005/8/layout/hierarchy2"/>
    <dgm:cxn modelId="{D8560C6A-C0B5-4C8D-BECF-0F77B1F45EDF}" type="presOf" srcId="{9EA756C2-8F49-4969-A02C-5E6CCC1C29B6}" destId="{90B50AC5-CFB6-4472-B06D-ACA0BE8765F7}" srcOrd="0" destOrd="0" presId="urn:microsoft.com/office/officeart/2005/8/layout/hierarchy2"/>
    <dgm:cxn modelId="{268B4070-F072-4991-9F90-AD2EC1421565}" type="presOf" srcId="{8153A37B-B7FC-44D7-87E7-8382C38D9074}" destId="{35DCE264-180B-4D91-91CD-30252A0CE437}" srcOrd="0" destOrd="0" presId="urn:microsoft.com/office/officeart/2005/8/layout/hierarchy2"/>
    <dgm:cxn modelId="{A62D3357-514A-49AD-9374-F461A426F60E}" type="presOf" srcId="{A48AE104-9099-401F-8E77-C640035E6A80}" destId="{C8F05B70-2C0E-4330-8451-CA39D0155DF4}" srcOrd="0" destOrd="0" presId="urn:microsoft.com/office/officeart/2005/8/layout/hierarchy2"/>
    <dgm:cxn modelId="{9CA80E7C-9FDD-4C1D-8E97-8AC0C8C05733}" type="presOf" srcId="{DF9EE71F-E5AA-447F-9392-2A288F50FE62}" destId="{86B3EE47-A783-498D-9656-D14BB756C3B4}" srcOrd="0" destOrd="0" presId="urn:microsoft.com/office/officeart/2005/8/layout/hierarchy2"/>
    <dgm:cxn modelId="{75369E84-3640-4BE5-A9C6-B76430F81477}" srcId="{5A8DB1DB-CEC8-44C4-B59C-DB0FE14D4C9A}" destId="{58906969-F28A-4E2D-8FE7-CD1F727F3552}" srcOrd="0" destOrd="0" parTransId="{D7BC41B3-FB83-4D56-8E3A-5290FC29E74A}" sibTransId="{D115EE62-EAE0-419B-AED3-53D766F518DC}"/>
    <dgm:cxn modelId="{5688388C-B931-4B93-AEC9-695AFE8BA44C}" type="presOf" srcId="{3529FBC1-2F47-4DB9-BFA2-CAD53465F93B}" destId="{5A73E997-D757-4BF5-AE01-66E54BB382DF}" srcOrd="1" destOrd="0" presId="urn:microsoft.com/office/officeart/2005/8/layout/hierarchy2"/>
    <dgm:cxn modelId="{5C22D990-4272-4D78-9E58-F5C2C8EB06B6}" type="presOf" srcId="{A425B179-EF11-4396-87C8-99679E67D1A3}" destId="{F97F414C-2FDE-4D79-8D80-D8C438BA5751}" srcOrd="0" destOrd="0" presId="urn:microsoft.com/office/officeart/2005/8/layout/hierarchy2"/>
    <dgm:cxn modelId="{5B76D091-AD9B-48E0-95AF-2FD88B373873}" srcId="{7EB0E511-6C80-408E-9182-71528DB18240}" destId="{DCF338EA-61D1-4719-BC1F-B698E72AA297}" srcOrd="0" destOrd="0" parTransId="{755A27C5-2FC6-4F93-AACF-BC7D13E2BE42}" sibTransId="{6F372B72-10B1-4B61-8545-42515379B300}"/>
    <dgm:cxn modelId="{2C555999-066B-4ABE-A8E3-73BDABD307D7}" type="presOf" srcId="{755A27C5-2FC6-4F93-AACF-BC7D13E2BE42}" destId="{FF9FD6CD-0D29-4818-A503-696B803C1BD5}" srcOrd="0" destOrd="0" presId="urn:microsoft.com/office/officeart/2005/8/layout/hierarchy2"/>
    <dgm:cxn modelId="{1B8B039C-DC70-477F-A448-568A41478E92}" type="presOf" srcId="{8153A37B-B7FC-44D7-87E7-8382C38D9074}" destId="{DCAAA8D7-2DA3-496F-B883-5C830137AAB6}" srcOrd="1" destOrd="0" presId="urn:microsoft.com/office/officeart/2005/8/layout/hierarchy2"/>
    <dgm:cxn modelId="{93201EA8-62B4-4DF3-A2ED-1B2E7480A684}" type="presOf" srcId="{DCF338EA-61D1-4719-BC1F-B698E72AA297}" destId="{5401AB4F-069D-4945-87AD-D60407BD956B}" srcOrd="0" destOrd="0" presId="urn:microsoft.com/office/officeart/2005/8/layout/hierarchy2"/>
    <dgm:cxn modelId="{7A6410C1-62DF-4912-B927-0D9E4F51AA9E}" type="presOf" srcId="{8819B898-2D26-4AC5-A061-B665FFBB00B3}" destId="{7908CB44-30E9-4B66-BA44-0A05BA1DDAD3}" srcOrd="1" destOrd="0" presId="urn:microsoft.com/office/officeart/2005/8/layout/hierarchy2"/>
    <dgm:cxn modelId="{40C43CC9-517A-40E6-837E-7A8DF86B4354}" srcId="{DCF338EA-61D1-4719-BC1F-B698E72AA297}" destId="{D8F97C79-4816-4554-8468-621E18C70691}" srcOrd="1" destOrd="0" parTransId="{9A5A32FD-35C7-4547-97FF-B6A26AB1B36C}" sibTransId="{ABA7E2C7-048C-4985-9F95-97416F0104FD}"/>
    <dgm:cxn modelId="{51037ECB-5D07-4F75-942D-24CED1AD7FBC}" type="presOf" srcId="{5A8DB1DB-CEC8-44C4-B59C-DB0FE14D4C9A}" destId="{3D8467C2-5B09-456D-8CDB-75628F459104}" srcOrd="0" destOrd="0" presId="urn:microsoft.com/office/officeart/2005/8/layout/hierarchy2"/>
    <dgm:cxn modelId="{631ED8CB-4B01-4780-80A6-56ED0FD3281B}" type="presOf" srcId="{9A5A32FD-35C7-4547-97FF-B6A26AB1B36C}" destId="{FF8AD38E-AB36-4C6E-99D8-4B1F89B3C642}" srcOrd="1" destOrd="0" presId="urn:microsoft.com/office/officeart/2005/8/layout/hierarchy2"/>
    <dgm:cxn modelId="{53E82BDD-0940-4005-9AF7-D34D6E143694}" srcId="{562157E5-0CE1-4A07-949D-086DBE1CE047}" destId="{9EA756C2-8F49-4969-A02C-5E6CCC1C29B6}" srcOrd="0" destOrd="0" parTransId="{5B685E81-CBE7-4DDF-9978-89B9866673FA}" sibTransId="{8DB38455-432E-4E26-A1DA-405B394789E4}"/>
    <dgm:cxn modelId="{03A911E0-8371-4BD4-A415-0C15D9BE8AB8}" srcId="{DF9EE71F-E5AA-447F-9392-2A288F50FE62}" destId="{0451A2A8-303A-4749-8555-1C4A2427B4B0}" srcOrd="0" destOrd="0" parTransId="{96FB28B2-D188-4119-A416-7DE478BC558E}" sibTransId="{9CF7AE55-D266-4647-80AC-CB7FDF05C559}"/>
    <dgm:cxn modelId="{51FEEDE1-0FEF-4464-A77A-46172D540F12}" type="presOf" srcId="{D8F97C79-4816-4554-8468-621E18C70691}" destId="{BCA6A3DA-68F2-48A7-9D60-D91BFC594C25}" srcOrd="0" destOrd="0" presId="urn:microsoft.com/office/officeart/2005/8/layout/hierarchy2"/>
    <dgm:cxn modelId="{12F718F2-735F-46C6-B2B3-D70E12A2AE20}" type="presOf" srcId="{4BF64CC2-D6AE-473A-A848-388EBB494675}" destId="{7BE2DFB4-C487-4564-83E4-F10A0CEC11EF}" srcOrd="1" destOrd="0" presId="urn:microsoft.com/office/officeart/2005/8/layout/hierarchy2"/>
    <dgm:cxn modelId="{EE2F94E9-F43B-461F-BB28-EAE4CCE17CA4}" type="presParOf" srcId="{47885D74-F50F-4E65-823F-DA82842C4998}" destId="{EDCB84B6-33B1-483B-9ACB-4E024DAD3E19}" srcOrd="0" destOrd="0" presId="urn:microsoft.com/office/officeart/2005/8/layout/hierarchy2"/>
    <dgm:cxn modelId="{FDD74616-E2AE-4162-A4A0-EB4190C16005}" type="presParOf" srcId="{EDCB84B6-33B1-483B-9ACB-4E024DAD3E19}" destId="{90B50AC5-CFB6-4472-B06D-ACA0BE8765F7}" srcOrd="0" destOrd="0" presId="urn:microsoft.com/office/officeart/2005/8/layout/hierarchy2"/>
    <dgm:cxn modelId="{A45BC793-08AB-46FA-A364-ABAD1BED3C34}" type="presParOf" srcId="{EDCB84B6-33B1-483B-9ACB-4E024DAD3E19}" destId="{31FB3004-817A-4BD0-989B-D74D27131D74}" srcOrd="1" destOrd="0" presId="urn:microsoft.com/office/officeart/2005/8/layout/hierarchy2"/>
    <dgm:cxn modelId="{A2E7A7B9-16AA-4ABD-9011-A80C60ACAF97}" type="presParOf" srcId="{31FB3004-817A-4BD0-989B-D74D27131D74}" destId="{35DCE264-180B-4D91-91CD-30252A0CE437}" srcOrd="0" destOrd="0" presId="urn:microsoft.com/office/officeart/2005/8/layout/hierarchy2"/>
    <dgm:cxn modelId="{D7EE40B7-6A8F-45C9-9EC3-730046A0C9E8}" type="presParOf" srcId="{35DCE264-180B-4D91-91CD-30252A0CE437}" destId="{DCAAA8D7-2DA3-496F-B883-5C830137AAB6}" srcOrd="0" destOrd="0" presId="urn:microsoft.com/office/officeart/2005/8/layout/hierarchy2"/>
    <dgm:cxn modelId="{54715712-2207-460F-9742-642C7B4E757D}" type="presParOf" srcId="{31FB3004-817A-4BD0-989B-D74D27131D74}" destId="{1541D387-D6E3-4BEE-960A-771F3F15EA9A}" srcOrd="1" destOrd="0" presId="urn:microsoft.com/office/officeart/2005/8/layout/hierarchy2"/>
    <dgm:cxn modelId="{8B2DEB48-B54B-42DE-A46F-F3F2C5328F62}" type="presParOf" srcId="{1541D387-D6E3-4BEE-960A-771F3F15EA9A}" destId="{BF234A0B-3FF5-4D06-BB3A-81341BC0CD33}" srcOrd="0" destOrd="0" presId="urn:microsoft.com/office/officeart/2005/8/layout/hierarchy2"/>
    <dgm:cxn modelId="{1BCBF4FA-D2A9-47DB-B29C-F772DC1B69EC}" type="presParOf" srcId="{1541D387-D6E3-4BEE-960A-771F3F15EA9A}" destId="{D19117ED-F48C-4DE6-92F2-46D8A4F63BC9}" srcOrd="1" destOrd="0" presId="urn:microsoft.com/office/officeart/2005/8/layout/hierarchy2"/>
    <dgm:cxn modelId="{D3F04AF3-A67D-41E8-913C-F310955B20B1}" type="presParOf" srcId="{D19117ED-F48C-4DE6-92F2-46D8A4F63BC9}" destId="{FF9FD6CD-0D29-4818-A503-696B803C1BD5}" srcOrd="0" destOrd="0" presId="urn:microsoft.com/office/officeart/2005/8/layout/hierarchy2"/>
    <dgm:cxn modelId="{1EB77E32-6C16-4B92-8BE9-8C91DE0C60B2}" type="presParOf" srcId="{FF9FD6CD-0D29-4818-A503-696B803C1BD5}" destId="{A303D216-A81C-4600-BE53-8ED4627196E9}" srcOrd="0" destOrd="0" presId="urn:microsoft.com/office/officeart/2005/8/layout/hierarchy2"/>
    <dgm:cxn modelId="{659D615E-2C21-436E-920F-480F717F8F8A}" type="presParOf" srcId="{D19117ED-F48C-4DE6-92F2-46D8A4F63BC9}" destId="{A6108C2B-C585-4B1C-A6B4-961BE45B2682}" srcOrd="1" destOrd="0" presId="urn:microsoft.com/office/officeart/2005/8/layout/hierarchy2"/>
    <dgm:cxn modelId="{D41DC2E4-F93F-4C6F-A64E-5468CF866706}" type="presParOf" srcId="{A6108C2B-C585-4B1C-A6B4-961BE45B2682}" destId="{5401AB4F-069D-4945-87AD-D60407BD956B}" srcOrd="0" destOrd="0" presId="urn:microsoft.com/office/officeart/2005/8/layout/hierarchy2"/>
    <dgm:cxn modelId="{C9D30149-B05D-457F-A3A7-D0B34FD4443B}" type="presParOf" srcId="{A6108C2B-C585-4B1C-A6B4-961BE45B2682}" destId="{FC3F3987-F316-440F-B09D-021D1EC0D467}" srcOrd="1" destOrd="0" presId="urn:microsoft.com/office/officeart/2005/8/layout/hierarchy2"/>
    <dgm:cxn modelId="{344C153A-EE8A-4458-A0AA-12F3CC5044EE}" type="presParOf" srcId="{FC3F3987-F316-440F-B09D-021D1EC0D467}" destId="{ABE4A046-2450-44F4-8CE0-2AA4D0FA5893}" srcOrd="0" destOrd="0" presId="urn:microsoft.com/office/officeart/2005/8/layout/hierarchy2"/>
    <dgm:cxn modelId="{6E85526F-7506-493C-AC23-8D75CD6C8C96}" type="presParOf" srcId="{ABE4A046-2450-44F4-8CE0-2AA4D0FA5893}" destId="{7908CB44-30E9-4B66-BA44-0A05BA1DDAD3}" srcOrd="0" destOrd="0" presId="urn:microsoft.com/office/officeart/2005/8/layout/hierarchy2"/>
    <dgm:cxn modelId="{9AACC88A-C97B-4D1F-B799-0274F9207012}" type="presParOf" srcId="{FC3F3987-F316-440F-B09D-021D1EC0D467}" destId="{CD5F2CC5-AA1B-4737-B5E3-CAD821B116DB}" srcOrd="1" destOrd="0" presId="urn:microsoft.com/office/officeart/2005/8/layout/hierarchy2"/>
    <dgm:cxn modelId="{FE6D8980-B5A9-43D3-8E75-B3984F505690}" type="presParOf" srcId="{CD5F2CC5-AA1B-4737-B5E3-CAD821B116DB}" destId="{C8F05B70-2C0E-4330-8451-CA39D0155DF4}" srcOrd="0" destOrd="0" presId="urn:microsoft.com/office/officeart/2005/8/layout/hierarchy2"/>
    <dgm:cxn modelId="{896F66E6-25AD-4072-B40D-1B8E3C203A71}" type="presParOf" srcId="{CD5F2CC5-AA1B-4737-B5E3-CAD821B116DB}" destId="{FC1C760E-D0F6-405A-8B5B-34C5F4C03AFC}" srcOrd="1" destOrd="0" presId="urn:microsoft.com/office/officeart/2005/8/layout/hierarchy2"/>
    <dgm:cxn modelId="{81F8D3CF-7D26-4B87-B47C-3C3DA78D6362}" type="presParOf" srcId="{FC1C760E-D0F6-405A-8B5B-34C5F4C03AFC}" destId="{D9E93D9B-4239-4C84-9FD7-2817D63BF2CB}" srcOrd="0" destOrd="0" presId="urn:microsoft.com/office/officeart/2005/8/layout/hierarchy2"/>
    <dgm:cxn modelId="{B9A85FB9-2D54-4423-9A34-E42CE4FBC80F}" type="presParOf" srcId="{D9E93D9B-4239-4C84-9FD7-2817D63BF2CB}" destId="{7BE2DFB4-C487-4564-83E4-F10A0CEC11EF}" srcOrd="0" destOrd="0" presId="urn:microsoft.com/office/officeart/2005/8/layout/hierarchy2"/>
    <dgm:cxn modelId="{05EFCDD8-1E7A-45E2-8DF0-008ADFD7A100}" type="presParOf" srcId="{FC1C760E-D0F6-405A-8B5B-34C5F4C03AFC}" destId="{3F397D78-6A24-45A9-9014-ABD71AF2BA34}" srcOrd="1" destOrd="0" presId="urn:microsoft.com/office/officeart/2005/8/layout/hierarchy2"/>
    <dgm:cxn modelId="{87AFEFCC-D344-41FB-B4C7-526ACD930CDD}" type="presParOf" srcId="{3F397D78-6A24-45A9-9014-ABD71AF2BA34}" destId="{F97F414C-2FDE-4D79-8D80-D8C438BA5751}" srcOrd="0" destOrd="0" presId="urn:microsoft.com/office/officeart/2005/8/layout/hierarchy2"/>
    <dgm:cxn modelId="{15640A65-4664-42FE-91C5-33C6BABCCE95}" type="presParOf" srcId="{3F397D78-6A24-45A9-9014-ABD71AF2BA34}" destId="{14E848E8-61CC-4A78-A5BE-FC25EDB99A03}" srcOrd="1" destOrd="0" presId="urn:microsoft.com/office/officeart/2005/8/layout/hierarchy2"/>
    <dgm:cxn modelId="{2B6993D5-803E-42BE-928B-569DC6E80272}" type="presParOf" srcId="{FC3F3987-F316-440F-B09D-021D1EC0D467}" destId="{DE75E1A2-8D6E-4B79-AC67-5EF62856A4CA}" srcOrd="2" destOrd="0" presId="urn:microsoft.com/office/officeart/2005/8/layout/hierarchy2"/>
    <dgm:cxn modelId="{13F0EDDA-02EA-4C84-8CFA-E441B1677B01}" type="presParOf" srcId="{DE75E1A2-8D6E-4B79-AC67-5EF62856A4CA}" destId="{FF8AD38E-AB36-4C6E-99D8-4B1F89B3C642}" srcOrd="0" destOrd="0" presId="urn:microsoft.com/office/officeart/2005/8/layout/hierarchy2"/>
    <dgm:cxn modelId="{B108C926-72A9-40C9-918E-39D063CEA8AB}" type="presParOf" srcId="{FC3F3987-F316-440F-B09D-021D1EC0D467}" destId="{22B46C36-C71A-4992-BA02-6E789DC96DDB}" srcOrd="3" destOrd="0" presId="urn:microsoft.com/office/officeart/2005/8/layout/hierarchy2"/>
    <dgm:cxn modelId="{C8FC5364-7F55-4985-A5AA-5103C3E2EA0D}" type="presParOf" srcId="{22B46C36-C71A-4992-BA02-6E789DC96DDB}" destId="{BCA6A3DA-68F2-48A7-9D60-D91BFC594C25}" srcOrd="0" destOrd="0" presId="urn:microsoft.com/office/officeart/2005/8/layout/hierarchy2"/>
    <dgm:cxn modelId="{CB427BC9-46B4-4CCB-9F9D-A847FBDE4A8A}" type="presParOf" srcId="{22B46C36-C71A-4992-BA02-6E789DC96DDB}" destId="{FA34AF1D-B7E9-4B84-8D6F-1BC2DA19287B}" srcOrd="1" destOrd="0" presId="urn:microsoft.com/office/officeart/2005/8/layout/hierarchy2"/>
    <dgm:cxn modelId="{F7DF24C4-EE3D-4D5D-B5C2-964189F719E4}" type="presParOf" srcId="{FA34AF1D-B7E9-4B84-8D6F-1BC2DA19287B}" destId="{597DCFBC-A100-4D20-9124-C89911DB9586}" srcOrd="0" destOrd="0" presId="urn:microsoft.com/office/officeart/2005/8/layout/hierarchy2"/>
    <dgm:cxn modelId="{BB7A0677-F3DE-43AC-875F-79FF308F8CD7}" type="presParOf" srcId="{597DCFBC-A100-4D20-9124-C89911DB9586}" destId="{0E2EE76D-C891-43A6-8FC5-8F3896E4EF2E}" srcOrd="0" destOrd="0" presId="urn:microsoft.com/office/officeart/2005/8/layout/hierarchy2"/>
    <dgm:cxn modelId="{A9A6CA50-C9E3-47D6-9261-5465C7E063E2}" type="presParOf" srcId="{FA34AF1D-B7E9-4B84-8D6F-1BC2DA19287B}" destId="{190FFD9C-F064-4C67-8E8E-902D547488DC}" srcOrd="1" destOrd="0" presId="urn:microsoft.com/office/officeart/2005/8/layout/hierarchy2"/>
    <dgm:cxn modelId="{8197D05A-9BB4-400B-9372-2C4CC0659025}" type="presParOf" srcId="{190FFD9C-F064-4C67-8E8E-902D547488DC}" destId="{3D8467C2-5B09-456D-8CDB-75628F459104}" srcOrd="0" destOrd="0" presId="urn:microsoft.com/office/officeart/2005/8/layout/hierarchy2"/>
    <dgm:cxn modelId="{B443A9B9-6C4D-43D1-AC50-FA6F454DF7D0}" type="presParOf" srcId="{190FFD9C-F064-4C67-8E8E-902D547488DC}" destId="{DCD1D830-2348-464D-849B-9436C5488A92}" srcOrd="1" destOrd="0" presId="urn:microsoft.com/office/officeart/2005/8/layout/hierarchy2"/>
    <dgm:cxn modelId="{CA291D80-0C10-4BE3-BBE5-F533FB3961CB}" type="presParOf" srcId="{DCD1D830-2348-464D-849B-9436C5488A92}" destId="{B6802371-D8C1-4F17-8753-A02F094FE064}" srcOrd="0" destOrd="0" presId="urn:microsoft.com/office/officeart/2005/8/layout/hierarchy2"/>
    <dgm:cxn modelId="{2801F17C-DA7C-44D2-9F44-155ABD6244D9}" type="presParOf" srcId="{B6802371-D8C1-4F17-8753-A02F094FE064}" destId="{13ED24A6-9E98-4349-9017-1849DD8762C3}" srcOrd="0" destOrd="0" presId="urn:microsoft.com/office/officeart/2005/8/layout/hierarchy2"/>
    <dgm:cxn modelId="{72D27810-1D50-4F17-B531-B7D91298A371}" type="presParOf" srcId="{DCD1D830-2348-464D-849B-9436C5488A92}" destId="{FEF4E0C1-8F86-41AD-B3DA-6B5D68EA2AA1}" srcOrd="1" destOrd="0" presId="urn:microsoft.com/office/officeart/2005/8/layout/hierarchy2"/>
    <dgm:cxn modelId="{8C1A5316-45A9-470E-BDF6-36032DA10458}" type="presParOf" srcId="{FEF4E0C1-8F86-41AD-B3DA-6B5D68EA2AA1}" destId="{F3231D94-4371-44F9-BB35-09613F0AAB63}" srcOrd="0" destOrd="0" presId="urn:microsoft.com/office/officeart/2005/8/layout/hierarchy2"/>
    <dgm:cxn modelId="{E4DA84D3-4AEB-4CF5-99B3-67766B8E86AA}" type="presParOf" srcId="{FEF4E0C1-8F86-41AD-B3DA-6B5D68EA2AA1}" destId="{3D847C75-D5B1-4664-B519-8E618BBADAE1}" srcOrd="1" destOrd="0" presId="urn:microsoft.com/office/officeart/2005/8/layout/hierarchy2"/>
    <dgm:cxn modelId="{43267205-AC5B-4D99-8772-B1D70009709F}" type="presParOf" srcId="{FA34AF1D-B7E9-4B84-8D6F-1BC2DA19287B}" destId="{165F024F-7634-44AC-A2D7-4B325A5D9870}" srcOrd="2" destOrd="0" presId="urn:microsoft.com/office/officeart/2005/8/layout/hierarchy2"/>
    <dgm:cxn modelId="{E899DEA3-90B5-4DF6-A0B7-98215B61DF75}" type="presParOf" srcId="{165F024F-7634-44AC-A2D7-4B325A5D9870}" destId="{5A73E997-D757-4BF5-AE01-66E54BB382DF}" srcOrd="0" destOrd="0" presId="urn:microsoft.com/office/officeart/2005/8/layout/hierarchy2"/>
    <dgm:cxn modelId="{165A4A9B-0B5A-4179-9232-F231B88F1ECC}" type="presParOf" srcId="{FA34AF1D-B7E9-4B84-8D6F-1BC2DA19287B}" destId="{32E93EBE-5BD3-4AB1-92A1-92F3A721B025}" srcOrd="3" destOrd="0" presId="urn:microsoft.com/office/officeart/2005/8/layout/hierarchy2"/>
    <dgm:cxn modelId="{16F68221-9034-42C3-BEF4-FBAADE138F35}" type="presParOf" srcId="{32E93EBE-5BD3-4AB1-92A1-92F3A721B025}" destId="{86B3EE47-A783-498D-9656-D14BB756C3B4}" srcOrd="0" destOrd="0" presId="urn:microsoft.com/office/officeart/2005/8/layout/hierarchy2"/>
    <dgm:cxn modelId="{69F84ED4-2E64-4D92-B481-2E9679186F02}" type="presParOf" srcId="{32E93EBE-5BD3-4AB1-92A1-92F3A721B025}" destId="{279CCA67-6977-45E9-BF47-2CDCD23B58A1}" srcOrd="1" destOrd="0" presId="urn:microsoft.com/office/officeart/2005/8/layout/hierarchy2"/>
    <dgm:cxn modelId="{3ADAF70D-25E1-42CD-8B83-A48AFC4BDEBB}" type="presParOf" srcId="{279CCA67-6977-45E9-BF47-2CDCD23B58A1}" destId="{493C1CB1-F5E9-4FD0-A33F-F2D0E450166D}" srcOrd="0" destOrd="0" presId="urn:microsoft.com/office/officeart/2005/8/layout/hierarchy2"/>
    <dgm:cxn modelId="{17973A83-0936-4062-8510-21A8370EC9DC}" type="presParOf" srcId="{493C1CB1-F5E9-4FD0-A33F-F2D0E450166D}" destId="{C01B4D30-45E1-44FC-ADA9-6811692FC110}" srcOrd="0" destOrd="0" presId="urn:microsoft.com/office/officeart/2005/8/layout/hierarchy2"/>
    <dgm:cxn modelId="{698468D5-922C-4F35-A612-68B9865A524A}" type="presParOf" srcId="{279CCA67-6977-45E9-BF47-2CDCD23B58A1}" destId="{8AF65FAA-4356-4625-A4DF-52F8FF233753}" srcOrd="1" destOrd="0" presId="urn:microsoft.com/office/officeart/2005/8/layout/hierarchy2"/>
    <dgm:cxn modelId="{9C6D1476-A1F3-40DD-A83D-9F41AD080680}" type="presParOf" srcId="{8AF65FAA-4356-4625-A4DF-52F8FF233753}" destId="{CAC58BD8-C5D1-4081-9951-AD3BB1C6AB50}" srcOrd="0" destOrd="0" presId="urn:microsoft.com/office/officeart/2005/8/layout/hierarchy2"/>
    <dgm:cxn modelId="{C732C5AA-2849-4B04-96BC-02F1B5AF6366}" type="presParOf" srcId="{8AF65FAA-4356-4625-A4DF-52F8FF233753}" destId="{528AE94D-B9E4-4617-AF5F-9AEEF480DE9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363F493-22B6-4B52-931B-66A7D153C37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4B49619-24C6-46F4-B039-C2ED8714E02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>
              <a:latin typeface="Calibri Light"/>
              <a:cs typeface="Calibri Light"/>
            </a:rPr>
            <a:t>Preserving context of documents</a:t>
          </a:r>
          <a:endParaRPr lang="en-US">
            <a:latin typeface="Calibri Light"/>
            <a:cs typeface="Calibri Light"/>
          </a:endParaRPr>
        </a:p>
      </dgm:t>
    </dgm:pt>
    <dgm:pt modelId="{73796C02-0931-46DE-993C-A0311E56CF4B}" type="parTrans" cxnId="{F46B0E54-B5DD-41FA-B2E8-41770C3BCEBC}">
      <dgm:prSet/>
      <dgm:spPr/>
      <dgm:t>
        <a:bodyPr/>
        <a:lstStyle/>
        <a:p>
          <a:endParaRPr lang="en-US"/>
        </a:p>
      </dgm:t>
    </dgm:pt>
    <dgm:pt modelId="{CBD4672A-090E-49F7-8D32-AAA89FD294E4}" type="sibTrans" cxnId="{F46B0E54-B5DD-41FA-B2E8-41770C3BCEBC}">
      <dgm:prSet/>
      <dgm:spPr/>
      <dgm:t>
        <a:bodyPr/>
        <a:lstStyle/>
        <a:p>
          <a:endParaRPr lang="en-US"/>
        </a:p>
      </dgm:t>
    </dgm:pt>
    <dgm:pt modelId="{D17C285D-9593-4C39-9D35-915D68C1B8B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>
              <a:latin typeface="Calibri Light"/>
              <a:cs typeface="Calibri Light"/>
            </a:rPr>
            <a:t>Sequence of paragraphs &amp; contents matters</a:t>
          </a:r>
          <a:endParaRPr lang="en-US">
            <a:latin typeface="Calibri Light"/>
            <a:cs typeface="Calibri Light"/>
          </a:endParaRPr>
        </a:p>
      </dgm:t>
    </dgm:pt>
    <dgm:pt modelId="{C2183CA8-3942-461B-BAF4-50769E03D158}" type="parTrans" cxnId="{E640ACA0-FA4B-45AA-8AC6-5E41088BA156}">
      <dgm:prSet/>
      <dgm:spPr/>
      <dgm:t>
        <a:bodyPr/>
        <a:lstStyle/>
        <a:p>
          <a:endParaRPr lang="en-US"/>
        </a:p>
      </dgm:t>
    </dgm:pt>
    <dgm:pt modelId="{5F89DFC2-047F-4684-B5E3-FB915BE92C5B}" type="sibTrans" cxnId="{E640ACA0-FA4B-45AA-8AC6-5E41088BA156}">
      <dgm:prSet/>
      <dgm:spPr/>
      <dgm:t>
        <a:bodyPr/>
        <a:lstStyle/>
        <a:p>
          <a:endParaRPr lang="en-US"/>
        </a:p>
      </dgm:t>
    </dgm:pt>
    <dgm:pt modelId="{D47A48FF-DDE0-4F0D-9295-B2EAD8072694}" type="pres">
      <dgm:prSet presAssocID="{8363F493-22B6-4B52-931B-66A7D153C371}" presName="root" presStyleCnt="0">
        <dgm:presLayoutVars>
          <dgm:dir/>
          <dgm:resizeHandles val="exact"/>
        </dgm:presLayoutVars>
      </dgm:prSet>
      <dgm:spPr/>
    </dgm:pt>
    <dgm:pt modelId="{6E0AEB21-42A0-49B1-8E12-E12756097C46}" type="pres">
      <dgm:prSet presAssocID="{E4B49619-24C6-46F4-B039-C2ED8714E02F}" presName="compNode" presStyleCnt="0"/>
      <dgm:spPr/>
    </dgm:pt>
    <dgm:pt modelId="{A006843B-1DD3-4121-8048-CE330B816D26}" type="pres">
      <dgm:prSet presAssocID="{E4B49619-24C6-46F4-B039-C2ED8714E02F}" presName="bgRect" presStyleLbl="bgShp" presStyleIdx="0" presStyleCnt="2"/>
      <dgm:spPr/>
    </dgm:pt>
    <dgm:pt modelId="{93531A4E-A7E7-4742-8AE2-A6EC7C4E7416}" type="pres">
      <dgm:prSet presAssocID="{E4B49619-24C6-46F4-B039-C2ED8714E02F}" presName="icon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105F1AD-C443-4DDB-AAD3-589236D58AC5}" type="pres">
      <dgm:prSet presAssocID="{E4B49619-24C6-46F4-B039-C2ED8714E02F}" presName="spaceRect" presStyleCnt="0"/>
      <dgm:spPr/>
    </dgm:pt>
    <dgm:pt modelId="{DD6E5911-8F42-4A88-824D-3B16EC2C9979}" type="pres">
      <dgm:prSet presAssocID="{E4B49619-24C6-46F4-B039-C2ED8714E02F}" presName="parTx" presStyleLbl="revTx" presStyleIdx="0" presStyleCnt="2">
        <dgm:presLayoutVars>
          <dgm:chMax val="0"/>
          <dgm:chPref val="0"/>
        </dgm:presLayoutVars>
      </dgm:prSet>
      <dgm:spPr/>
    </dgm:pt>
    <dgm:pt modelId="{4F7423AD-6BE0-41F1-835E-5967D7040621}" type="pres">
      <dgm:prSet presAssocID="{CBD4672A-090E-49F7-8D32-AAA89FD294E4}" presName="sibTrans" presStyleCnt="0"/>
      <dgm:spPr/>
    </dgm:pt>
    <dgm:pt modelId="{13DA08BC-9057-49BA-A10E-5D0A33396740}" type="pres">
      <dgm:prSet presAssocID="{D17C285D-9593-4C39-9D35-915D68C1B8B0}" presName="compNode" presStyleCnt="0"/>
      <dgm:spPr/>
    </dgm:pt>
    <dgm:pt modelId="{0EC49778-640D-4802-BC02-9EFB29A20461}" type="pres">
      <dgm:prSet presAssocID="{D17C285D-9593-4C39-9D35-915D68C1B8B0}" presName="bgRect" presStyleLbl="bgShp" presStyleIdx="1" presStyleCnt="2"/>
      <dgm:spPr/>
    </dgm:pt>
    <dgm:pt modelId="{2564A7E4-B580-482C-9FE1-3BDF24AD3234}" type="pres">
      <dgm:prSet presAssocID="{D17C285D-9593-4C39-9D35-915D68C1B8B0}" presName="iconRect" presStyleLbl="node1" presStyleIdx="1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E13CE6CC-175C-4D80-BAB7-9D568C0C5173}" type="pres">
      <dgm:prSet presAssocID="{D17C285D-9593-4C39-9D35-915D68C1B8B0}" presName="spaceRect" presStyleCnt="0"/>
      <dgm:spPr/>
    </dgm:pt>
    <dgm:pt modelId="{E894C99C-1657-4810-B097-E025B3471C4E}" type="pres">
      <dgm:prSet presAssocID="{D17C285D-9593-4C39-9D35-915D68C1B8B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05B316A-3547-46E5-B90A-094F5F5A20F7}" type="presOf" srcId="{D17C285D-9593-4C39-9D35-915D68C1B8B0}" destId="{E894C99C-1657-4810-B097-E025B3471C4E}" srcOrd="0" destOrd="0" presId="urn:microsoft.com/office/officeart/2018/2/layout/IconVerticalSolidList"/>
    <dgm:cxn modelId="{9DCB9150-8F5E-4A9C-9B46-F6C489C47F7E}" type="presOf" srcId="{E4B49619-24C6-46F4-B039-C2ED8714E02F}" destId="{DD6E5911-8F42-4A88-824D-3B16EC2C9979}" srcOrd="0" destOrd="0" presId="urn:microsoft.com/office/officeart/2018/2/layout/IconVerticalSolidList"/>
    <dgm:cxn modelId="{F46B0E54-B5DD-41FA-B2E8-41770C3BCEBC}" srcId="{8363F493-22B6-4B52-931B-66A7D153C371}" destId="{E4B49619-24C6-46F4-B039-C2ED8714E02F}" srcOrd="0" destOrd="0" parTransId="{73796C02-0931-46DE-993C-A0311E56CF4B}" sibTransId="{CBD4672A-090E-49F7-8D32-AAA89FD294E4}"/>
    <dgm:cxn modelId="{D055D775-9F8C-43BB-B0C3-8DD184722352}" type="presOf" srcId="{8363F493-22B6-4B52-931B-66A7D153C371}" destId="{D47A48FF-DDE0-4F0D-9295-B2EAD8072694}" srcOrd="0" destOrd="0" presId="urn:microsoft.com/office/officeart/2018/2/layout/IconVerticalSolidList"/>
    <dgm:cxn modelId="{E640ACA0-FA4B-45AA-8AC6-5E41088BA156}" srcId="{8363F493-22B6-4B52-931B-66A7D153C371}" destId="{D17C285D-9593-4C39-9D35-915D68C1B8B0}" srcOrd="1" destOrd="0" parTransId="{C2183CA8-3942-461B-BAF4-50769E03D158}" sibTransId="{5F89DFC2-047F-4684-B5E3-FB915BE92C5B}"/>
    <dgm:cxn modelId="{ADE432FB-F256-4091-AD94-A5DA92EB9EF8}" type="presParOf" srcId="{D47A48FF-DDE0-4F0D-9295-B2EAD8072694}" destId="{6E0AEB21-42A0-49B1-8E12-E12756097C46}" srcOrd="0" destOrd="0" presId="urn:microsoft.com/office/officeart/2018/2/layout/IconVerticalSolidList"/>
    <dgm:cxn modelId="{20290E14-B271-4506-993D-89906F4363E1}" type="presParOf" srcId="{6E0AEB21-42A0-49B1-8E12-E12756097C46}" destId="{A006843B-1DD3-4121-8048-CE330B816D26}" srcOrd="0" destOrd="0" presId="urn:microsoft.com/office/officeart/2018/2/layout/IconVerticalSolidList"/>
    <dgm:cxn modelId="{8D0A942E-9AB0-45E1-9F87-A53C5E10CE2B}" type="presParOf" srcId="{6E0AEB21-42A0-49B1-8E12-E12756097C46}" destId="{93531A4E-A7E7-4742-8AE2-A6EC7C4E7416}" srcOrd="1" destOrd="0" presId="urn:microsoft.com/office/officeart/2018/2/layout/IconVerticalSolidList"/>
    <dgm:cxn modelId="{FFB42CA5-495B-4EB8-8509-E915B57D2813}" type="presParOf" srcId="{6E0AEB21-42A0-49B1-8E12-E12756097C46}" destId="{2105F1AD-C443-4DDB-AAD3-589236D58AC5}" srcOrd="2" destOrd="0" presId="urn:microsoft.com/office/officeart/2018/2/layout/IconVerticalSolidList"/>
    <dgm:cxn modelId="{C9BA46FA-532E-4990-9D6A-D5FB46E94752}" type="presParOf" srcId="{6E0AEB21-42A0-49B1-8E12-E12756097C46}" destId="{DD6E5911-8F42-4A88-824D-3B16EC2C9979}" srcOrd="3" destOrd="0" presId="urn:microsoft.com/office/officeart/2018/2/layout/IconVerticalSolidList"/>
    <dgm:cxn modelId="{D957A39F-A406-438C-B033-DADA3630DC6D}" type="presParOf" srcId="{D47A48FF-DDE0-4F0D-9295-B2EAD8072694}" destId="{4F7423AD-6BE0-41F1-835E-5967D7040621}" srcOrd="1" destOrd="0" presId="urn:microsoft.com/office/officeart/2018/2/layout/IconVerticalSolidList"/>
    <dgm:cxn modelId="{6F99C90E-76C9-40C6-9CF5-FA1E859C91C3}" type="presParOf" srcId="{D47A48FF-DDE0-4F0D-9295-B2EAD8072694}" destId="{13DA08BC-9057-49BA-A10E-5D0A33396740}" srcOrd="2" destOrd="0" presId="urn:microsoft.com/office/officeart/2018/2/layout/IconVerticalSolidList"/>
    <dgm:cxn modelId="{AC4544AE-1B07-45F0-8116-0944B622DF9A}" type="presParOf" srcId="{13DA08BC-9057-49BA-A10E-5D0A33396740}" destId="{0EC49778-640D-4802-BC02-9EFB29A20461}" srcOrd="0" destOrd="0" presId="urn:microsoft.com/office/officeart/2018/2/layout/IconVerticalSolidList"/>
    <dgm:cxn modelId="{CA630A47-C910-4AA9-9FF7-4CF484E3AB61}" type="presParOf" srcId="{13DA08BC-9057-49BA-A10E-5D0A33396740}" destId="{2564A7E4-B580-482C-9FE1-3BDF24AD3234}" srcOrd="1" destOrd="0" presId="urn:microsoft.com/office/officeart/2018/2/layout/IconVerticalSolidList"/>
    <dgm:cxn modelId="{5554604C-68CD-4996-B080-5FCD3A414561}" type="presParOf" srcId="{13DA08BC-9057-49BA-A10E-5D0A33396740}" destId="{E13CE6CC-175C-4D80-BAB7-9D568C0C5173}" srcOrd="2" destOrd="0" presId="urn:microsoft.com/office/officeart/2018/2/layout/IconVerticalSolidList"/>
    <dgm:cxn modelId="{E9259D68-74A4-4C7C-9BA6-B201E8C4F42B}" type="presParOf" srcId="{13DA08BC-9057-49BA-A10E-5D0A33396740}" destId="{E894C99C-1657-4810-B097-E025B3471C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22FD19B-7BAD-42CC-91E1-C426A587273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EC8FA93-06A9-4E39-A621-07B080F19F22}">
      <dgm:prSet phldrT="[Text]" phldr="0"/>
      <dgm:spPr/>
      <dgm:t>
        <a:bodyPr/>
        <a:lstStyle/>
        <a:p>
          <a:r>
            <a:rPr lang="en-IN" b="0" i="0" u="none" strike="noStrike" cap="none" baseline="0" noProof="0">
              <a:solidFill>
                <a:srgbClr val="010000"/>
              </a:solidFill>
              <a:latin typeface="Calibri Light"/>
              <a:cs typeface="Calibri Light"/>
            </a:rPr>
            <a:t>Question</a:t>
          </a:r>
        </a:p>
      </dgm:t>
    </dgm:pt>
    <dgm:pt modelId="{DC4FE9B8-1E39-4327-A066-04A3C58A53AE}" type="parTrans" cxnId="{C3026D37-46A8-45E9-9DCE-CFC8F19BA239}">
      <dgm:prSet/>
      <dgm:spPr/>
      <dgm:t>
        <a:bodyPr/>
        <a:lstStyle/>
        <a:p>
          <a:endParaRPr lang="en-IN"/>
        </a:p>
      </dgm:t>
    </dgm:pt>
    <dgm:pt modelId="{3509F47E-287D-489F-82C2-9AFB3D2A64D4}" type="sibTrans" cxnId="{C3026D37-46A8-45E9-9DCE-CFC8F19BA239}">
      <dgm:prSet/>
      <dgm:spPr/>
      <dgm:t>
        <a:bodyPr/>
        <a:lstStyle/>
        <a:p>
          <a:endParaRPr lang="en-IN"/>
        </a:p>
      </dgm:t>
    </dgm:pt>
    <dgm:pt modelId="{34421902-1701-4482-9824-4DDB1DB02A73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Jenkins</a:t>
          </a:r>
          <a:endParaRPr lang="en-IN"/>
        </a:p>
      </dgm:t>
    </dgm:pt>
    <dgm:pt modelId="{6E5A306B-17A3-4F58-86C1-87ABF7B5FF17}" type="parTrans" cxnId="{D583AC9D-5883-4B68-A0D4-0A7F2BBD2061}">
      <dgm:prSet/>
      <dgm:spPr/>
      <dgm:t>
        <a:bodyPr/>
        <a:lstStyle/>
        <a:p>
          <a:endParaRPr lang="en-IN"/>
        </a:p>
      </dgm:t>
    </dgm:pt>
    <dgm:pt modelId="{330FFC43-9E9D-4A59-8D4B-853E52A62229}" type="sibTrans" cxnId="{D583AC9D-5883-4B68-A0D4-0A7F2BBD2061}">
      <dgm:prSet/>
      <dgm:spPr/>
      <dgm:t>
        <a:bodyPr/>
        <a:lstStyle/>
        <a:p>
          <a:endParaRPr lang="en-IN"/>
        </a:p>
      </dgm:t>
    </dgm:pt>
    <dgm:pt modelId="{1BE448FF-39A1-4ED7-B623-2C98E2400986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AWS</a:t>
          </a:r>
          <a:endParaRPr lang="en-IN"/>
        </a:p>
      </dgm:t>
    </dgm:pt>
    <dgm:pt modelId="{CDADDBC8-02C8-4372-BFD3-087569E7CE36}" type="parTrans" cxnId="{76A3B9FC-3966-4919-964B-98CC42674A02}">
      <dgm:prSet/>
      <dgm:spPr/>
      <dgm:t>
        <a:bodyPr/>
        <a:lstStyle/>
        <a:p>
          <a:endParaRPr lang="en-IN"/>
        </a:p>
      </dgm:t>
    </dgm:pt>
    <dgm:pt modelId="{6A03304F-6A3D-4458-AAE3-D1D2A26B8678}" type="sibTrans" cxnId="{76A3B9FC-3966-4919-964B-98CC42674A02}">
      <dgm:prSet/>
      <dgm:spPr/>
      <dgm:t>
        <a:bodyPr/>
        <a:lstStyle/>
        <a:p>
          <a:endParaRPr lang="en-IN"/>
        </a:p>
      </dgm:t>
    </dgm:pt>
    <dgm:pt modelId="{C22948F0-3783-4E80-812D-5C43C0C5818D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Testing</a:t>
          </a:r>
          <a:endParaRPr lang="en-IN"/>
        </a:p>
      </dgm:t>
    </dgm:pt>
    <dgm:pt modelId="{0743ED11-C56D-4A51-86CC-4655157ED8FA}" type="parTrans" cxnId="{187DC7AF-7BEF-4A7E-B358-4F43D50C81F0}">
      <dgm:prSet/>
      <dgm:spPr/>
      <dgm:t>
        <a:bodyPr/>
        <a:lstStyle/>
        <a:p>
          <a:endParaRPr lang="en-IN"/>
        </a:p>
      </dgm:t>
    </dgm:pt>
    <dgm:pt modelId="{FD55F5BE-FCD7-4BB8-B6F4-AD126D4D9764}" type="sibTrans" cxnId="{187DC7AF-7BEF-4A7E-B358-4F43D50C81F0}">
      <dgm:prSet/>
      <dgm:spPr/>
      <dgm:t>
        <a:bodyPr/>
        <a:lstStyle/>
        <a:p>
          <a:endParaRPr lang="en-IN"/>
        </a:p>
      </dgm:t>
    </dgm:pt>
    <dgm:pt modelId="{5C64FB5F-9F65-454B-B478-29CF1E1F5717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Selenium</a:t>
          </a:r>
          <a:endParaRPr lang="en-IN"/>
        </a:p>
      </dgm:t>
    </dgm:pt>
    <dgm:pt modelId="{32A5EB8C-7317-4E38-890E-8FC7309B1D54}" type="parTrans" cxnId="{BDAF24AD-1D2E-4A3F-954B-15946B5B9B53}">
      <dgm:prSet/>
      <dgm:spPr/>
      <dgm:t>
        <a:bodyPr/>
        <a:lstStyle/>
        <a:p>
          <a:endParaRPr lang="en-IN"/>
        </a:p>
      </dgm:t>
    </dgm:pt>
    <dgm:pt modelId="{7E3BF55D-868C-40EE-819A-9DBCE3991E07}" type="sibTrans" cxnId="{BDAF24AD-1D2E-4A3F-954B-15946B5B9B53}">
      <dgm:prSet/>
      <dgm:spPr/>
      <dgm:t>
        <a:bodyPr/>
        <a:lstStyle/>
        <a:p>
          <a:endParaRPr lang="en-IN"/>
        </a:p>
      </dgm:t>
    </dgm:pt>
    <dgm:pt modelId="{E719FA8B-8AAB-4F54-BF44-F29C2E3725F6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Hadoop</a:t>
          </a:r>
          <a:endParaRPr lang="en-IN"/>
        </a:p>
      </dgm:t>
    </dgm:pt>
    <dgm:pt modelId="{3E1C4047-EEC7-457D-A840-3A7CEB8D0BF3}" type="parTrans" cxnId="{673541A7-24D4-48B0-A676-8622EEAFEC56}">
      <dgm:prSet/>
      <dgm:spPr/>
      <dgm:t>
        <a:bodyPr/>
        <a:lstStyle/>
        <a:p>
          <a:endParaRPr lang="en-IN"/>
        </a:p>
      </dgm:t>
    </dgm:pt>
    <dgm:pt modelId="{A575BE58-D6F8-4AE0-8084-8844A46C3CA7}" type="sibTrans" cxnId="{673541A7-24D4-48B0-A676-8622EEAFEC56}">
      <dgm:prSet/>
      <dgm:spPr/>
      <dgm:t>
        <a:bodyPr/>
        <a:lstStyle/>
        <a:p>
          <a:endParaRPr lang="en-IN"/>
        </a:p>
      </dgm:t>
    </dgm:pt>
    <dgm:pt modelId="{ADFD1787-9586-4681-B67C-19DFA374AB88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Haskell</a:t>
          </a:r>
          <a:endParaRPr lang="en-IN"/>
        </a:p>
      </dgm:t>
    </dgm:pt>
    <dgm:pt modelId="{E4493572-29D7-4A95-8177-0096F297BC9C}" type="parTrans" cxnId="{13D0CC45-E8B5-4411-95EE-99BDE10F95F5}">
      <dgm:prSet/>
      <dgm:spPr/>
      <dgm:t>
        <a:bodyPr/>
        <a:lstStyle/>
        <a:p>
          <a:endParaRPr lang="en-IN"/>
        </a:p>
      </dgm:t>
    </dgm:pt>
    <dgm:pt modelId="{532214BD-4E50-4140-B3D6-BFD05217855D}" type="sibTrans" cxnId="{13D0CC45-E8B5-4411-95EE-99BDE10F95F5}">
      <dgm:prSet/>
      <dgm:spPr/>
      <dgm:t>
        <a:bodyPr/>
        <a:lstStyle/>
        <a:p>
          <a:endParaRPr lang="en-IN"/>
        </a:p>
      </dgm:t>
    </dgm:pt>
    <dgm:pt modelId="{7387F15B-6FC8-47FF-AD5C-F697DCE3F538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Docker</a:t>
          </a:r>
          <a:endParaRPr lang="en-IN"/>
        </a:p>
      </dgm:t>
    </dgm:pt>
    <dgm:pt modelId="{F2BC32FB-F8C2-4C9F-A80A-2BFF3007F784}" type="parTrans" cxnId="{DE269475-FB3A-4BE2-A517-5178EC79623E}">
      <dgm:prSet/>
      <dgm:spPr/>
      <dgm:t>
        <a:bodyPr/>
        <a:lstStyle/>
        <a:p>
          <a:endParaRPr lang="en-IN"/>
        </a:p>
      </dgm:t>
    </dgm:pt>
    <dgm:pt modelId="{A3845755-5FF9-4E05-953F-F487402F01FE}" type="sibTrans" cxnId="{DE269475-FB3A-4BE2-A517-5178EC79623E}">
      <dgm:prSet/>
      <dgm:spPr/>
      <dgm:t>
        <a:bodyPr/>
        <a:lstStyle/>
        <a:p>
          <a:endParaRPr lang="en-IN"/>
        </a:p>
      </dgm:t>
    </dgm:pt>
    <dgm:pt modelId="{3B01EA79-5C75-454E-A503-24EA80A141CE}">
      <dgm:prSet phldr="0"/>
      <dgm:spPr/>
      <dgm:t>
        <a:bodyPr/>
        <a:lstStyle/>
        <a:p>
          <a:pPr rtl="0"/>
          <a:r>
            <a:rPr lang="en-IN">
              <a:latin typeface="Calibri Light" panose="020F0302020204030204"/>
            </a:rPr>
            <a:t>Apache Spark</a:t>
          </a:r>
        </a:p>
      </dgm:t>
    </dgm:pt>
    <dgm:pt modelId="{9263B87D-F53F-42B1-AA97-FB35E97116D8}" type="parTrans" cxnId="{12E4A80F-33D6-49B8-B641-7A3FF737A3D1}">
      <dgm:prSet/>
      <dgm:spPr/>
    </dgm:pt>
    <dgm:pt modelId="{BB65C172-6A9F-41DA-97D1-6707D9A54F5F}" type="sibTrans" cxnId="{12E4A80F-33D6-49B8-B641-7A3FF737A3D1}">
      <dgm:prSet/>
      <dgm:spPr/>
    </dgm:pt>
    <dgm:pt modelId="{E8A34B7E-308F-41BB-9F2F-5862B8760C99}" type="pres">
      <dgm:prSet presAssocID="{822FD19B-7BAD-42CC-91E1-C426A587273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C2C2F0F-8AB9-4F97-BA56-D0A940BB6583}" type="pres">
      <dgm:prSet presAssocID="{1EC8FA93-06A9-4E39-A621-07B080F19F22}" presName="hierRoot1" presStyleCnt="0">
        <dgm:presLayoutVars>
          <dgm:hierBranch val="init"/>
        </dgm:presLayoutVars>
      </dgm:prSet>
      <dgm:spPr/>
    </dgm:pt>
    <dgm:pt modelId="{536F14A4-F8AB-465C-A68F-A2595B57E6EE}" type="pres">
      <dgm:prSet presAssocID="{1EC8FA93-06A9-4E39-A621-07B080F19F22}" presName="rootComposite1" presStyleCnt="0"/>
      <dgm:spPr/>
    </dgm:pt>
    <dgm:pt modelId="{E44644AE-A418-4604-9F9C-C55AB1AA41E8}" type="pres">
      <dgm:prSet presAssocID="{1EC8FA93-06A9-4E39-A621-07B080F19F22}" presName="rootText1" presStyleLbl="node0" presStyleIdx="0" presStyleCnt="1">
        <dgm:presLayoutVars>
          <dgm:chPref val="3"/>
        </dgm:presLayoutVars>
      </dgm:prSet>
      <dgm:spPr/>
    </dgm:pt>
    <dgm:pt modelId="{637F5AE5-243F-4EA9-836D-D8F6E854EF6E}" type="pres">
      <dgm:prSet presAssocID="{1EC8FA93-06A9-4E39-A621-07B080F19F22}" presName="rootConnector1" presStyleLbl="node1" presStyleIdx="0" presStyleCnt="0"/>
      <dgm:spPr/>
    </dgm:pt>
    <dgm:pt modelId="{E374AFEA-263C-4AF2-82B1-4FF7BC392A48}" type="pres">
      <dgm:prSet presAssocID="{1EC8FA93-06A9-4E39-A621-07B080F19F22}" presName="hierChild2" presStyleCnt="0"/>
      <dgm:spPr/>
    </dgm:pt>
    <dgm:pt modelId="{55D21736-ABEC-4132-A3AF-F4B1A0F749B3}" type="pres">
      <dgm:prSet presAssocID="{6E5A306B-17A3-4F58-86C1-87ABF7B5FF17}" presName="Name64" presStyleLbl="parChTrans1D2" presStyleIdx="0" presStyleCnt="8"/>
      <dgm:spPr/>
    </dgm:pt>
    <dgm:pt modelId="{89F49284-BB56-470E-BC0A-78045B2ADF0C}" type="pres">
      <dgm:prSet presAssocID="{34421902-1701-4482-9824-4DDB1DB02A73}" presName="hierRoot2" presStyleCnt="0">
        <dgm:presLayoutVars>
          <dgm:hierBranch val="init"/>
        </dgm:presLayoutVars>
      </dgm:prSet>
      <dgm:spPr/>
    </dgm:pt>
    <dgm:pt modelId="{F6119500-FBF1-4B19-8CBC-46849ED20F95}" type="pres">
      <dgm:prSet presAssocID="{34421902-1701-4482-9824-4DDB1DB02A73}" presName="rootComposite" presStyleCnt="0"/>
      <dgm:spPr/>
    </dgm:pt>
    <dgm:pt modelId="{0F0E98EB-6BA7-4A52-9678-8CFFBC52B135}" type="pres">
      <dgm:prSet presAssocID="{34421902-1701-4482-9824-4DDB1DB02A73}" presName="rootText" presStyleLbl="node2" presStyleIdx="0" presStyleCnt="8">
        <dgm:presLayoutVars>
          <dgm:chPref val="3"/>
        </dgm:presLayoutVars>
      </dgm:prSet>
      <dgm:spPr/>
    </dgm:pt>
    <dgm:pt modelId="{91CCBE20-1A7C-4CB8-8536-AC54FE3C4E79}" type="pres">
      <dgm:prSet presAssocID="{34421902-1701-4482-9824-4DDB1DB02A73}" presName="rootConnector" presStyleLbl="node2" presStyleIdx="0" presStyleCnt="8"/>
      <dgm:spPr/>
    </dgm:pt>
    <dgm:pt modelId="{B085377B-FFE1-4AE6-95F5-05BAED33DDEC}" type="pres">
      <dgm:prSet presAssocID="{34421902-1701-4482-9824-4DDB1DB02A73}" presName="hierChild4" presStyleCnt="0"/>
      <dgm:spPr/>
    </dgm:pt>
    <dgm:pt modelId="{9D55C2A2-3BCE-4490-A9A0-3791CFBCE3E9}" type="pres">
      <dgm:prSet presAssocID="{34421902-1701-4482-9824-4DDB1DB02A73}" presName="hierChild5" presStyleCnt="0"/>
      <dgm:spPr/>
    </dgm:pt>
    <dgm:pt modelId="{9C9F460C-1D03-4A70-A1D3-0DD24C57B70D}" type="pres">
      <dgm:prSet presAssocID="{CDADDBC8-02C8-4372-BFD3-087569E7CE36}" presName="Name64" presStyleLbl="parChTrans1D2" presStyleIdx="1" presStyleCnt="8"/>
      <dgm:spPr/>
    </dgm:pt>
    <dgm:pt modelId="{9046B9E1-FC28-44E1-B45A-968B3F0517BD}" type="pres">
      <dgm:prSet presAssocID="{1BE448FF-39A1-4ED7-B623-2C98E2400986}" presName="hierRoot2" presStyleCnt="0">
        <dgm:presLayoutVars>
          <dgm:hierBranch val="init"/>
        </dgm:presLayoutVars>
      </dgm:prSet>
      <dgm:spPr/>
    </dgm:pt>
    <dgm:pt modelId="{45CAA878-DDEF-433F-8FEA-030CD5FD677B}" type="pres">
      <dgm:prSet presAssocID="{1BE448FF-39A1-4ED7-B623-2C98E2400986}" presName="rootComposite" presStyleCnt="0"/>
      <dgm:spPr/>
    </dgm:pt>
    <dgm:pt modelId="{FA440990-8AF2-4A86-A4EC-182532F445C6}" type="pres">
      <dgm:prSet presAssocID="{1BE448FF-39A1-4ED7-B623-2C98E2400986}" presName="rootText" presStyleLbl="node2" presStyleIdx="1" presStyleCnt="8">
        <dgm:presLayoutVars>
          <dgm:chPref val="3"/>
        </dgm:presLayoutVars>
      </dgm:prSet>
      <dgm:spPr/>
    </dgm:pt>
    <dgm:pt modelId="{301CA010-EFCF-47DB-B0FC-C9904FA8BC0F}" type="pres">
      <dgm:prSet presAssocID="{1BE448FF-39A1-4ED7-B623-2C98E2400986}" presName="rootConnector" presStyleLbl="node2" presStyleIdx="1" presStyleCnt="8"/>
      <dgm:spPr/>
    </dgm:pt>
    <dgm:pt modelId="{AB67295F-8245-42BD-AAF6-C1B3F30965EA}" type="pres">
      <dgm:prSet presAssocID="{1BE448FF-39A1-4ED7-B623-2C98E2400986}" presName="hierChild4" presStyleCnt="0"/>
      <dgm:spPr/>
    </dgm:pt>
    <dgm:pt modelId="{B8E9682E-CC9B-4B1F-8F14-ED7E1A6FB96D}" type="pres">
      <dgm:prSet presAssocID="{1BE448FF-39A1-4ED7-B623-2C98E2400986}" presName="hierChild5" presStyleCnt="0"/>
      <dgm:spPr/>
    </dgm:pt>
    <dgm:pt modelId="{4C59EBC9-3B24-4DAC-896F-5687BA987204}" type="pres">
      <dgm:prSet presAssocID="{F2BC32FB-F8C2-4C9F-A80A-2BFF3007F784}" presName="Name64" presStyleLbl="parChTrans1D2" presStyleIdx="2" presStyleCnt="8"/>
      <dgm:spPr/>
    </dgm:pt>
    <dgm:pt modelId="{60053E1C-1F58-4146-9F75-987E20A6A520}" type="pres">
      <dgm:prSet presAssocID="{7387F15B-6FC8-47FF-AD5C-F697DCE3F538}" presName="hierRoot2" presStyleCnt="0">
        <dgm:presLayoutVars>
          <dgm:hierBranch val="init"/>
        </dgm:presLayoutVars>
      </dgm:prSet>
      <dgm:spPr/>
    </dgm:pt>
    <dgm:pt modelId="{82A30B5E-0EBB-4437-BE06-EADFAB56BF38}" type="pres">
      <dgm:prSet presAssocID="{7387F15B-6FC8-47FF-AD5C-F697DCE3F538}" presName="rootComposite" presStyleCnt="0"/>
      <dgm:spPr/>
    </dgm:pt>
    <dgm:pt modelId="{F760C081-EF09-4ECE-ADCB-5B5DD097185E}" type="pres">
      <dgm:prSet presAssocID="{7387F15B-6FC8-47FF-AD5C-F697DCE3F538}" presName="rootText" presStyleLbl="node2" presStyleIdx="2" presStyleCnt="8">
        <dgm:presLayoutVars>
          <dgm:chPref val="3"/>
        </dgm:presLayoutVars>
      </dgm:prSet>
      <dgm:spPr/>
    </dgm:pt>
    <dgm:pt modelId="{0F748212-E753-4DA3-B4E5-8D52C446CDB8}" type="pres">
      <dgm:prSet presAssocID="{7387F15B-6FC8-47FF-AD5C-F697DCE3F538}" presName="rootConnector" presStyleLbl="node2" presStyleIdx="2" presStyleCnt="8"/>
      <dgm:spPr/>
    </dgm:pt>
    <dgm:pt modelId="{843D584F-B3DF-4803-8AD1-C6C1594F2259}" type="pres">
      <dgm:prSet presAssocID="{7387F15B-6FC8-47FF-AD5C-F697DCE3F538}" presName="hierChild4" presStyleCnt="0"/>
      <dgm:spPr/>
    </dgm:pt>
    <dgm:pt modelId="{1DC090FC-34A9-402E-A86D-63716ABF632A}" type="pres">
      <dgm:prSet presAssocID="{7387F15B-6FC8-47FF-AD5C-F697DCE3F538}" presName="hierChild5" presStyleCnt="0"/>
      <dgm:spPr/>
    </dgm:pt>
    <dgm:pt modelId="{17D6352A-F922-4471-97C9-1B613CC6F430}" type="pres">
      <dgm:prSet presAssocID="{0743ED11-C56D-4A51-86CC-4655157ED8FA}" presName="Name64" presStyleLbl="parChTrans1D2" presStyleIdx="3" presStyleCnt="8"/>
      <dgm:spPr/>
    </dgm:pt>
    <dgm:pt modelId="{2B80BD2A-0DC5-4E6D-A45F-3F9FBB61B75F}" type="pres">
      <dgm:prSet presAssocID="{C22948F0-3783-4E80-812D-5C43C0C5818D}" presName="hierRoot2" presStyleCnt="0">
        <dgm:presLayoutVars>
          <dgm:hierBranch val="init"/>
        </dgm:presLayoutVars>
      </dgm:prSet>
      <dgm:spPr/>
    </dgm:pt>
    <dgm:pt modelId="{1D1B9563-C015-4602-94C4-08B433BCD9AC}" type="pres">
      <dgm:prSet presAssocID="{C22948F0-3783-4E80-812D-5C43C0C5818D}" presName="rootComposite" presStyleCnt="0"/>
      <dgm:spPr/>
    </dgm:pt>
    <dgm:pt modelId="{F81D5604-A027-44C8-964B-2E8A40C0CE12}" type="pres">
      <dgm:prSet presAssocID="{C22948F0-3783-4E80-812D-5C43C0C5818D}" presName="rootText" presStyleLbl="node2" presStyleIdx="3" presStyleCnt="8">
        <dgm:presLayoutVars>
          <dgm:chPref val="3"/>
        </dgm:presLayoutVars>
      </dgm:prSet>
      <dgm:spPr/>
    </dgm:pt>
    <dgm:pt modelId="{4BC263C8-DABE-4DD2-9111-F86DF674367A}" type="pres">
      <dgm:prSet presAssocID="{C22948F0-3783-4E80-812D-5C43C0C5818D}" presName="rootConnector" presStyleLbl="node2" presStyleIdx="3" presStyleCnt="8"/>
      <dgm:spPr/>
    </dgm:pt>
    <dgm:pt modelId="{B336EB45-B2D0-45EE-B466-51292FDD88A4}" type="pres">
      <dgm:prSet presAssocID="{C22948F0-3783-4E80-812D-5C43C0C5818D}" presName="hierChild4" presStyleCnt="0"/>
      <dgm:spPr/>
    </dgm:pt>
    <dgm:pt modelId="{9BADBF89-B8DE-4E3A-B8E5-D35C6133094B}" type="pres">
      <dgm:prSet presAssocID="{C22948F0-3783-4E80-812D-5C43C0C5818D}" presName="hierChild5" presStyleCnt="0"/>
      <dgm:spPr/>
    </dgm:pt>
    <dgm:pt modelId="{465771A7-DD13-4AC9-841E-8A0BBD80E8E3}" type="pres">
      <dgm:prSet presAssocID="{32A5EB8C-7317-4E38-890E-8FC7309B1D54}" presName="Name64" presStyleLbl="parChTrans1D2" presStyleIdx="4" presStyleCnt="8"/>
      <dgm:spPr/>
    </dgm:pt>
    <dgm:pt modelId="{F283E9C7-CC91-4414-918C-1D8C2D41DDAA}" type="pres">
      <dgm:prSet presAssocID="{5C64FB5F-9F65-454B-B478-29CF1E1F5717}" presName="hierRoot2" presStyleCnt="0">
        <dgm:presLayoutVars>
          <dgm:hierBranch val="init"/>
        </dgm:presLayoutVars>
      </dgm:prSet>
      <dgm:spPr/>
    </dgm:pt>
    <dgm:pt modelId="{04B70411-6AC2-4FF7-8041-B7CF3A9A5136}" type="pres">
      <dgm:prSet presAssocID="{5C64FB5F-9F65-454B-B478-29CF1E1F5717}" presName="rootComposite" presStyleCnt="0"/>
      <dgm:spPr/>
    </dgm:pt>
    <dgm:pt modelId="{5F20DE0C-F995-4848-9D24-234AC652A63F}" type="pres">
      <dgm:prSet presAssocID="{5C64FB5F-9F65-454B-B478-29CF1E1F5717}" presName="rootText" presStyleLbl="node2" presStyleIdx="4" presStyleCnt="8">
        <dgm:presLayoutVars>
          <dgm:chPref val="3"/>
        </dgm:presLayoutVars>
      </dgm:prSet>
      <dgm:spPr/>
    </dgm:pt>
    <dgm:pt modelId="{036E57B1-8BAE-4C70-B5FA-E7B3D3CD4EA7}" type="pres">
      <dgm:prSet presAssocID="{5C64FB5F-9F65-454B-B478-29CF1E1F5717}" presName="rootConnector" presStyleLbl="node2" presStyleIdx="4" presStyleCnt="8"/>
      <dgm:spPr/>
    </dgm:pt>
    <dgm:pt modelId="{1BBF13DB-2905-4C88-85E7-854357D21778}" type="pres">
      <dgm:prSet presAssocID="{5C64FB5F-9F65-454B-B478-29CF1E1F5717}" presName="hierChild4" presStyleCnt="0"/>
      <dgm:spPr/>
    </dgm:pt>
    <dgm:pt modelId="{BBE7645F-9750-4F96-9410-88D3CCAC5372}" type="pres">
      <dgm:prSet presAssocID="{5C64FB5F-9F65-454B-B478-29CF1E1F5717}" presName="hierChild5" presStyleCnt="0"/>
      <dgm:spPr/>
    </dgm:pt>
    <dgm:pt modelId="{992012BD-5B55-4707-AA23-1545807F7899}" type="pres">
      <dgm:prSet presAssocID="{3E1C4047-EEC7-457D-A840-3A7CEB8D0BF3}" presName="Name64" presStyleLbl="parChTrans1D2" presStyleIdx="5" presStyleCnt="8"/>
      <dgm:spPr/>
    </dgm:pt>
    <dgm:pt modelId="{06289DC9-044A-4922-91CF-7D49417A4005}" type="pres">
      <dgm:prSet presAssocID="{E719FA8B-8AAB-4F54-BF44-F29C2E3725F6}" presName="hierRoot2" presStyleCnt="0">
        <dgm:presLayoutVars>
          <dgm:hierBranch val="init"/>
        </dgm:presLayoutVars>
      </dgm:prSet>
      <dgm:spPr/>
    </dgm:pt>
    <dgm:pt modelId="{B7E447A4-1E1C-45F8-9132-820200C77C21}" type="pres">
      <dgm:prSet presAssocID="{E719FA8B-8AAB-4F54-BF44-F29C2E3725F6}" presName="rootComposite" presStyleCnt="0"/>
      <dgm:spPr/>
    </dgm:pt>
    <dgm:pt modelId="{3B585ACB-CB17-422C-BAA9-9A432D550009}" type="pres">
      <dgm:prSet presAssocID="{E719FA8B-8AAB-4F54-BF44-F29C2E3725F6}" presName="rootText" presStyleLbl="node2" presStyleIdx="5" presStyleCnt="8">
        <dgm:presLayoutVars>
          <dgm:chPref val="3"/>
        </dgm:presLayoutVars>
      </dgm:prSet>
      <dgm:spPr/>
    </dgm:pt>
    <dgm:pt modelId="{AC41960A-F596-470D-9F76-EF95768590FD}" type="pres">
      <dgm:prSet presAssocID="{E719FA8B-8AAB-4F54-BF44-F29C2E3725F6}" presName="rootConnector" presStyleLbl="node2" presStyleIdx="5" presStyleCnt="8"/>
      <dgm:spPr/>
    </dgm:pt>
    <dgm:pt modelId="{ECB99DDA-87EE-436A-AFDA-BD18524E3A0E}" type="pres">
      <dgm:prSet presAssocID="{E719FA8B-8AAB-4F54-BF44-F29C2E3725F6}" presName="hierChild4" presStyleCnt="0"/>
      <dgm:spPr/>
    </dgm:pt>
    <dgm:pt modelId="{44733CEC-92A2-4C8D-9468-8BCF2775C741}" type="pres">
      <dgm:prSet presAssocID="{E719FA8B-8AAB-4F54-BF44-F29C2E3725F6}" presName="hierChild5" presStyleCnt="0"/>
      <dgm:spPr/>
    </dgm:pt>
    <dgm:pt modelId="{37C59176-56B3-418D-9863-CB6BFA07B16F}" type="pres">
      <dgm:prSet presAssocID="{9263B87D-F53F-42B1-AA97-FB35E97116D8}" presName="Name64" presStyleLbl="parChTrans1D2" presStyleIdx="6" presStyleCnt="8"/>
      <dgm:spPr/>
    </dgm:pt>
    <dgm:pt modelId="{46A4916F-58F1-4612-B1F6-AC6C79AF4749}" type="pres">
      <dgm:prSet presAssocID="{3B01EA79-5C75-454E-A503-24EA80A141CE}" presName="hierRoot2" presStyleCnt="0">
        <dgm:presLayoutVars>
          <dgm:hierBranch val="init"/>
        </dgm:presLayoutVars>
      </dgm:prSet>
      <dgm:spPr/>
    </dgm:pt>
    <dgm:pt modelId="{3BE8A457-275E-4F6C-8D72-0C566175DEBA}" type="pres">
      <dgm:prSet presAssocID="{3B01EA79-5C75-454E-A503-24EA80A141CE}" presName="rootComposite" presStyleCnt="0"/>
      <dgm:spPr/>
    </dgm:pt>
    <dgm:pt modelId="{B9505884-3B94-4906-97AE-2AFE1C100655}" type="pres">
      <dgm:prSet presAssocID="{3B01EA79-5C75-454E-A503-24EA80A141CE}" presName="rootText" presStyleLbl="node2" presStyleIdx="6" presStyleCnt="8">
        <dgm:presLayoutVars>
          <dgm:chPref val="3"/>
        </dgm:presLayoutVars>
      </dgm:prSet>
      <dgm:spPr/>
    </dgm:pt>
    <dgm:pt modelId="{3D587836-E0B4-4708-BAC7-8960F7AED854}" type="pres">
      <dgm:prSet presAssocID="{3B01EA79-5C75-454E-A503-24EA80A141CE}" presName="rootConnector" presStyleLbl="node2" presStyleIdx="6" presStyleCnt="8"/>
      <dgm:spPr/>
    </dgm:pt>
    <dgm:pt modelId="{7855C787-FB0E-497A-BEE2-677357F5D88E}" type="pres">
      <dgm:prSet presAssocID="{3B01EA79-5C75-454E-A503-24EA80A141CE}" presName="hierChild4" presStyleCnt="0"/>
      <dgm:spPr/>
    </dgm:pt>
    <dgm:pt modelId="{08FF97A7-7E58-485F-AAAB-8089950D296D}" type="pres">
      <dgm:prSet presAssocID="{3B01EA79-5C75-454E-A503-24EA80A141CE}" presName="hierChild5" presStyleCnt="0"/>
      <dgm:spPr/>
    </dgm:pt>
    <dgm:pt modelId="{28EA817E-A043-4799-846B-79FBAC688D3D}" type="pres">
      <dgm:prSet presAssocID="{E4493572-29D7-4A95-8177-0096F297BC9C}" presName="Name64" presStyleLbl="parChTrans1D2" presStyleIdx="7" presStyleCnt="8"/>
      <dgm:spPr/>
    </dgm:pt>
    <dgm:pt modelId="{DD024980-A829-4587-8F0D-92650D66CB61}" type="pres">
      <dgm:prSet presAssocID="{ADFD1787-9586-4681-B67C-19DFA374AB88}" presName="hierRoot2" presStyleCnt="0">
        <dgm:presLayoutVars>
          <dgm:hierBranch val="init"/>
        </dgm:presLayoutVars>
      </dgm:prSet>
      <dgm:spPr/>
    </dgm:pt>
    <dgm:pt modelId="{7329F76B-3F79-48BD-9560-656769B1D294}" type="pres">
      <dgm:prSet presAssocID="{ADFD1787-9586-4681-B67C-19DFA374AB88}" presName="rootComposite" presStyleCnt="0"/>
      <dgm:spPr/>
    </dgm:pt>
    <dgm:pt modelId="{52B65580-643B-45EC-A8F1-D00449059E26}" type="pres">
      <dgm:prSet presAssocID="{ADFD1787-9586-4681-B67C-19DFA374AB88}" presName="rootText" presStyleLbl="node2" presStyleIdx="7" presStyleCnt="8">
        <dgm:presLayoutVars>
          <dgm:chPref val="3"/>
        </dgm:presLayoutVars>
      </dgm:prSet>
      <dgm:spPr/>
    </dgm:pt>
    <dgm:pt modelId="{3B814277-027F-4578-908D-63538174F050}" type="pres">
      <dgm:prSet presAssocID="{ADFD1787-9586-4681-B67C-19DFA374AB88}" presName="rootConnector" presStyleLbl="node2" presStyleIdx="7" presStyleCnt="8"/>
      <dgm:spPr/>
    </dgm:pt>
    <dgm:pt modelId="{7961F647-A497-459E-B857-6739988AA7B9}" type="pres">
      <dgm:prSet presAssocID="{ADFD1787-9586-4681-B67C-19DFA374AB88}" presName="hierChild4" presStyleCnt="0"/>
      <dgm:spPr/>
    </dgm:pt>
    <dgm:pt modelId="{0B3980FE-3C80-4AEC-BD53-4C51F31A07A8}" type="pres">
      <dgm:prSet presAssocID="{ADFD1787-9586-4681-B67C-19DFA374AB88}" presName="hierChild5" presStyleCnt="0"/>
      <dgm:spPr/>
    </dgm:pt>
    <dgm:pt modelId="{9A6E94AE-F781-4403-983B-ACDFE4B8C85E}" type="pres">
      <dgm:prSet presAssocID="{1EC8FA93-06A9-4E39-A621-07B080F19F22}" presName="hierChild3" presStyleCnt="0"/>
      <dgm:spPr/>
    </dgm:pt>
  </dgm:ptLst>
  <dgm:cxnLst>
    <dgm:cxn modelId="{087A4D02-5E1F-4F60-82F3-2E3601E29EB5}" type="presOf" srcId="{3B01EA79-5C75-454E-A503-24EA80A141CE}" destId="{B9505884-3B94-4906-97AE-2AFE1C100655}" srcOrd="0" destOrd="0" presId="urn:microsoft.com/office/officeart/2009/3/layout/HorizontalOrganizationChart"/>
    <dgm:cxn modelId="{07409503-0E76-46D0-84B3-2B267DAB6D78}" type="presOf" srcId="{C22948F0-3783-4E80-812D-5C43C0C5818D}" destId="{F81D5604-A027-44C8-964B-2E8A40C0CE12}" srcOrd="0" destOrd="0" presId="urn:microsoft.com/office/officeart/2009/3/layout/HorizontalOrganizationChart"/>
    <dgm:cxn modelId="{E7916706-FB3B-487A-8F80-E37BD288D731}" type="presOf" srcId="{3E1C4047-EEC7-457D-A840-3A7CEB8D0BF3}" destId="{992012BD-5B55-4707-AA23-1545807F7899}" srcOrd="0" destOrd="0" presId="urn:microsoft.com/office/officeart/2009/3/layout/HorizontalOrganizationChart"/>
    <dgm:cxn modelId="{BBDD9F0A-CBB2-4D5F-A3C7-2A4F083238A0}" type="presOf" srcId="{E719FA8B-8AAB-4F54-BF44-F29C2E3725F6}" destId="{AC41960A-F596-470D-9F76-EF95768590FD}" srcOrd="1" destOrd="0" presId="urn:microsoft.com/office/officeart/2009/3/layout/HorizontalOrganizationChart"/>
    <dgm:cxn modelId="{12E4A80F-33D6-49B8-B641-7A3FF737A3D1}" srcId="{1EC8FA93-06A9-4E39-A621-07B080F19F22}" destId="{3B01EA79-5C75-454E-A503-24EA80A141CE}" srcOrd="6" destOrd="0" parTransId="{9263B87D-F53F-42B1-AA97-FB35E97116D8}" sibTransId="{BB65C172-6A9F-41DA-97D1-6707D9A54F5F}"/>
    <dgm:cxn modelId="{5CB39F2B-1AF9-47BE-9746-65EB484AA117}" type="presOf" srcId="{0743ED11-C56D-4A51-86CC-4655157ED8FA}" destId="{17D6352A-F922-4471-97C9-1B613CC6F430}" srcOrd="0" destOrd="0" presId="urn:microsoft.com/office/officeart/2009/3/layout/HorizontalOrganizationChart"/>
    <dgm:cxn modelId="{C3026D37-46A8-45E9-9DCE-CFC8F19BA239}" srcId="{822FD19B-7BAD-42CC-91E1-C426A587273D}" destId="{1EC8FA93-06A9-4E39-A621-07B080F19F22}" srcOrd="0" destOrd="0" parTransId="{DC4FE9B8-1E39-4327-A066-04A3C58A53AE}" sibTransId="{3509F47E-287D-489F-82C2-9AFB3D2A64D4}"/>
    <dgm:cxn modelId="{E7FE2A3F-C970-409D-9A6A-6103712C94F5}" type="presOf" srcId="{1BE448FF-39A1-4ED7-B623-2C98E2400986}" destId="{FA440990-8AF2-4A86-A4EC-182532F445C6}" srcOrd="0" destOrd="0" presId="urn:microsoft.com/office/officeart/2009/3/layout/HorizontalOrganizationChart"/>
    <dgm:cxn modelId="{7959C65E-18A7-41D8-8D67-F860C1BDF399}" type="presOf" srcId="{822FD19B-7BAD-42CC-91E1-C426A587273D}" destId="{E8A34B7E-308F-41BB-9F2F-5862B8760C99}" srcOrd="0" destOrd="0" presId="urn:microsoft.com/office/officeart/2009/3/layout/HorizontalOrganizationChart"/>
    <dgm:cxn modelId="{2A2AAE62-797E-4A64-9A8E-2D9E0C44798E}" type="presOf" srcId="{E4493572-29D7-4A95-8177-0096F297BC9C}" destId="{28EA817E-A043-4799-846B-79FBAC688D3D}" srcOrd="0" destOrd="0" presId="urn:microsoft.com/office/officeart/2009/3/layout/HorizontalOrganizationChart"/>
    <dgm:cxn modelId="{13D0CC45-E8B5-4411-95EE-99BDE10F95F5}" srcId="{1EC8FA93-06A9-4E39-A621-07B080F19F22}" destId="{ADFD1787-9586-4681-B67C-19DFA374AB88}" srcOrd="7" destOrd="0" parTransId="{E4493572-29D7-4A95-8177-0096F297BC9C}" sibTransId="{532214BD-4E50-4140-B3D6-BFD05217855D}"/>
    <dgm:cxn modelId="{6FCE8A66-F570-4087-A101-BBF1F6F9CD31}" type="presOf" srcId="{F2BC32FB-F8C2-4C9F-A80A-2BFF3007F784}" destId="{4C59EBC9-3B24-4DAC-896F-5687BA987204}" srcOrd="0" destOrd="0" presId="urn:microsoft.com/office/officeart/2009/3/layout/HorizontalOrganizationChart"/>
    <dgm:cxn modelId="{4740B74A-572A-4B1C-B14F-7158286C7745}" type="presOf" srcId="{3B01EA79-5C75-454E-A503-24EA80A141CE}" destId="{3D587836-E0B4-4708-BAC7-8960F7AED854}" srcOrd="1" destOrd="0" presId="urn:microsoft.com/office/officeart/2009/3/layout/HorizontalOrganizationChart"/>
    <dgm:cxn modelId="{560CEE4C-03E5-4C9F-9743-D10E8E77643B}" type="presOf" srcId="{1BE448FF-39A1-4ED7-B623-2C98E2400986}" destId="{301CA010-EFCF-47DB-B0FC-C9904FA8BC0F}" srcOrd="1" destOrd="0" presId="urn:microsoft.com/office/officeart/2009/3/layout/HorizontalOrganizationChart"/>
    <dgm:cxn modelId="{114ED271-1FFF-4437-ABB1-DDC980585D20}" type="presOf" srcId="{7387F15B-6FC8-47FF-AD5C-F697DCE3F538}" destId="{0F748212-E753-4DA3-B4E5-8D52C446CDB8}" srcOrd="1" destOrd="0" presId="urn:microsoft.com/office/officeart/2009/3/layout/HorizontalOrganizationChart"/>
    <dgm:cxn modelId="{A84C9372-EAED-4A32-A7F9-DE627C059899}" type="presOf" srcId="{1EC8FA93-06A9-4E39-A621-07B080F19F22}" destId="{637F5AE5-243F-4EA9-836D-D8F6E854EF6E}" srcOrd="1" destOrd="0" presId="urn:microsoft.com/office/officeart/2009/3/layout/HorizontalOrganizationChart"/>
    <dgm:cxn modelId="{DE269475-FB3A-4BE2-A517-5178EC79623E}" srcId="{1EC8FA93-06A9-4E39-A621-07B080F19F22}" destId="{7387F15B-6FC8-47FF-AD5C-F697DCE3F538}" srcOrd="2" destOrd="0" parTransId="{F2BC32FB-F8C2-4C9F-A80A-2BFF3007F784}" sibTransId="{A3845755-5FF9-4E05-953F-F487402F01FE}"/>
    <dgm:cxn modelId="{903CDE76-88F4-48D5-A3B8-3E37FE3A54EF}" type="presOf" srcId="{1EC8FA93-06A9-4E39-A621-07B080F19F22}" destId="{E44644AE-A418-4604-9F9C-C55AB1AA41E8}" srcOrd="0" destOrd="0" presId="urn:microsoft.com/office/officeart/2009/3/layout/HorizontalOrganizationChart"/>
    <dgm:cxn modelId="{E1D5E057-00B6-4FBD-9F08-C1F40A634117}" type="presOf" srcId="{ADFD1787-9586-4681-B67C-19DFA374AB88}" destId="{3B814277-027F-4578-908D-63538174F050}" srcOrd="1" destOrd="0" presId="urn:microsoft.com/office/officeart/2009/3/layout/HorizontalOrganizationChart"/>
    <dgm:cxn modelId="{C887257F-7FB2-4F29-BC84-F4E3779082DD}" type="presOf" srcId="{5C64FB5F-9F65-454B-B478-29CF1E1F5717}" destId="{5F20DE0C-F995-4848-9D24-234AC652A63F}" srcOrd="0" destOrd="0" presId="urn:microsoft.com/office/officeart/2009/3/layout/HorizontalOrganizationChart"/>
    <dgm:cxn modelId="{70E94D85-AD36-4AC7-8B50-BC370C3EC06E}" type="presOf" srcId="{E719FA8B-8AAB-4F54-BF44-F29C2E3725F6}" destId="{3B585ACB-CB17-422C-BAA9-9A432D550009}" srcOrd="0" destOrd="0" presId="urn:microsoft.com/office/officeart/2009/3/layout/HorizontalOrganizationChart"/>
    <dgm:cxn modelId="{96BD5789-DF22-4C23-A4C6-0F3953FDE5B1}" type="presOf" srcId="{CDADDBC8-02C8-4372-BFD3-087569E7CE36}" destId="{9C9F460C-1D03-4A70-A1D3-0DD24C57B70D}" srcOrd="0" destOrd="0" presId="urn:microsoft.com/office/officeart/2009/3/layout/HorizontalOrganizationChart"/>
    <dgm:cxn modelId="{927FBF8F-EA99-42E6-8DE1-A3F9C4DE76AD}" type="presOf" srcId="{32A5EB8C-7317-4E38-890E-8FC7309B1D54}" destId="{465771A7-DD13-4AC9-841E-8A0BBD80E8E3}" srcOrd="0" destOrd="0" presId="urn:microsoft.com/office/officeart/2009/3/layout/HorizontalOrganizationChart"/>
    <dgm:cxn modelId="{18C0399A-94CB-4BE1-8248-8FE15AD35EA4}" type="presOf" srcId="{C22948F0-3783-4E80-812D-5C43C0C5818D}" destId="{4BC263C8-DABE-4DD2-9111-F86DF674367A}" srcOrd="1" destOrd="0" presId="urn:microsoft.com/office/officeart/2009/3/layout/HorizontalOrganizationChart"/>
    <dgm:cxn modelId="{D583AC9D-5883-4B68-A0D4-0A7F2BBD2061}" srcId="{1EC8FA93-06A9-4E39-A621-07B080F19F22}" destId="{34421902-1701-4482-9824-4DDB1DB02A73}" srcOrd="0" destOrd="0" parTransId="{6E5A306B-17A3-4F58-86C1-87ABF7B5FF17}" sibTransId="{330FFC43-9E9D-4A59-8D4B-853E52A62229}"/>
    <dgm:cxn modelId="{D33B17A3-7451-4636-B1B3-6CC861CDFB3C}" type="presOf" srcId="{34421902-1701-4482-9824-4DDB1DB02A73}" destId="{91CCBE20-1A7C-4CB8-8536-AC54FE3C4E79}" srcOrd="1" destOrd="0" presId="urn:microsoft.com/office/officeart/2009/3/layout/HorizontalOrganizationChart"/>
    <dgm:cxn modelId="{F61692A6-F318-4538-922D-889DA051BD16}" type="presOf" srcId="{ADFD1787-9586-4681-B67C-19DFA374AB88}" destId="{52B65580-643B-45EC-A8F1-D00449059E26}" srcOrd="0" destOrd="0" presId="urn:microsoft.com/office/officeart/2009/3/layout/HorizontalOrganizationChart"/>
    <dgm:cxn modelId="{673541A7-24D4-48B0-A676-8622EEAFEC56}" srcId="{1EC8FA93-06A9-4E39-A621-07B080F19F22}" destId="{E719FA8B-8AAB-4F54-BF44-F29C2E3725F6}" srcOrd="5" destOrd="0" parTransId="{3E1C4047-EEC7-457D-A840-3A7CEB8D0BF3}" sibTransId="{A575BE58-D6F8-4AE0-8084-8844A46C3CA7}"/>
    <dgm:cxn modelId="{BDAF24AD-1D2E-4A3F-954B-15946B5B9B53}" srcId="{1EC8FA93-06A9-4E39-A621-07B080F19F22}" destId="{5C64FB5F-9F65-454B-B478-29CF1E1F5717}" srcOrd="4" destOrd="0" parTransId="{32A5EB8C-7317-4E38-890E-8FC7309B1D54}" sibTransId="{7E3BF55D-868C-40EE-819A-9DBCE3991E07}"/>
    <dgm:cxn modelId="{187DC7AF-7BEF-4A7E-B358-4F43D50C81F0}" srcId="{1EC8FA93-06A9-4E39-A621-07B080F19F22}" destId="{C22948F0-3783-4E80-812D-5C43C0C5818D}" srcOrd="3" destOrd="0" parTransId="{0743ED11-C56D-4A51-86CC-4655157ED8FA}" sibTransId="{FD55F5BE-FCD7-4BB8-B6F4-AD126D4D9764}"/>
    <dgm:cxn modelId="{89433BBE-9FC2-4A62-83DA-6AA0F70F21D5}" type="presOf" srcId="{6E5A306B-17A3-4F58-86C1-87ABF7B5FF17}" destId="{55D21736-ABEC-4132-A3AF-F4B1A0F749B3}" srcOrd="0" destOrd="0" presId="urn:microsoft.com/office/officeart/2009/3/layout/HorizontalOrganizationChart"/>
    <dgm:cxn modelId="{FEDEBAC7-A519-41D7-A7C6-7DE4952C9A57}" type="presOf" srcId="{34421902-1701-4482-9824-4DDB1DB02A73}" destId="{0F0E98EB-6BA7-4A52-9678-8CFFBC52B135}" srcOrd="0" destOrd="0" presId="urn:microsoft.com/office/officeart/2009/3/layout/HorizontalOrganizationChart"/>
    <dgm:cxn modelId="{35AA91CB-E2A5-4C19-8BAA-64AA095E186E}" type="presOf" srcId="{5C64FB5F-9F65-454B-B478-29CF1E1F5717}" destId="{036E57B1-8BAE-4C70-B5FA-E7B3D3CD4EA7}" srcOrd="1" destOrd="0" presId="urn:microsoft.com/office/officeart/2009/3/layout/HorizontalOrganizationChart"/>
    <dgm:cxn modelId="{B55E17E6-E259-4CEA-ADAD-27332E5247DF}" type="presOf" srcId="{7387F15B-6FC8-47FF-AD5C-F697DCE3F538}" destId="{F760C081-EF09-4ECE-ADCB-5B5DD097185E}" srcOrd="0" destOrd="0" presId="urn:microsoft.com/office/officeart/2009/3/layout/HorizontalOrganizationChart"/>
    <dgm:cxn modelId="{9D4AAFFB-4DFA-43F4-99C9-003DA46924EA}" type="presOf" srcId="{9263B87D-F53F-42B1-AA97-FB35E97116D8}" destId="{37C59176-56B3-418D-9863-CB6BFA07B16F}" srcOrd="0" destOrd="0" presId="urn:microsoft.com/office/officeart/2009/3/layout/HorizontalOrganizationChart"/>
    <dgm:cxn modelId="{76A3B9FC-3966-4919-964B-98CC42674A02}" srcId="{1EC8FA93-06A9-4E39-A621-07B080F19F22}" destId="{1BE448FF-39A1-4ED7-B623-2C98E2400986}" srcOrd="1" destOrd="0" parTransId="{CDADDBC8-02C8-4372-BFD3-087569E7CE36}" sibTransId="{6A03304F-6A3D-4458-AAE3-D1D2A26B8678}"/>
    <dgm:cxn modelId="{B6058C6D-95F6-418D-A94D-DA06BBBDC36B}" type="presParOf" srcId="{E8A34B7E-308F-41BB-9F2F-5862B8760C99}" destId="{3C2C2F0F-8AB9-4F97-BA56-D0A940BB6583}" srcOrd="0" destOrd="0" presId="urn:microsoft.com/office/officeart/2009/3/layout/HorizontalOrganizationChart"/>
    <dgm:cxn modelId="{B27E27D3-3DA4-467B-A366-CE84AAEE47F6}" type="presParOf" srcId="{3C2C2F0F-8AB9-4F97-BA56-D0A940BB6583}" destId="{536F14A4-F8AB-465C-A68F-A2595B57E6EE}" srcOrd="0" destOrd="0" presId="urn:microsoft.com/office/officeart/2009/3/layout/HorizontalOrganizationChart"/>
    <dgm:cxn modelId="{E721D5D5-EAB0-4476-8B70-233DDD986805}" type="presParOf" srcId="{536F14A4-F8AB-465C-A68F-A2595B57E6EE}" destId="{E44644AE-A418-4604-9F9C-C55AB1AA41E8}" srcOrd="0" destOrd="0" presId="urn:microsoft.com/office/officeart/2009/3/layout/HorizontalOrganizationChart"/>
    <dgm:cxn modelId="{6F21DCA0-08FD-4BE7-9CEE-86A9AF99DA7C}" type="presParOf" srcId="{536F14A4-F8AB-465C-A68F-A2595B57E6EE}" destId="{637F5AE5-243F-4EA9-836D-D8F6E854EF6E}" srcOrd="1" destOrd="0" presId="urn:microsoft.com/office/officeart/2009/3/layout/HorizontalOrganizationChart"/>
    <dgm:cxn modelId="{4F717B60-0720-4A81-BC33-3999E1F4A37D}" type="presParOf" srcId="{3C2C2F0F-8AB9-4F97-BA56-D0A940BB6583}" destId="{E374AFEA-263C-4AF2-82B1-4FF7BC392A48}" srcOrd="1" destOrd="0" presId="urn:microsoft.com/office/officeart/2009/3/layout/HorizontalOrganizationChart"/>
    <dgm:cxn modelId="{FF8D5BAE-685A-4940-94C0-8D7DA5B5427C}" type="presParOf" srcId="{E374AFEA-263C-4AF2-82B1-4FF7BC392A48}" destId="{55D21736-ABEC-4132-A3AF-F4B1A0F749B3}" srcOrd="0" destOrd="0" presId="urn:microsoft.com/office/officeart/2009/3/layout/HorizontalOrganizationChart"/>
    <dgm:cxn modelId="{FDB9AF50-C78A-4F10-9043-6C5172DB613D}" type="presParOf" srcId="{E374AFEA-263C-4AF2-82B1-4FF7BC392A48}" destId="{89F49284-BB56-470E-BC0A-78045B2ADF0C}" srcOrd="1" destOrd="0" presId="urn:microsoft.com/office/officeart/2009/3/layout/HorizontalOrganizationChart"/>
    <dgm:cxn modelId="{0002CC77-704E-4C4C-8749-743B66CEB498}" type="presParOf" srcId="{89F49284-BB56-470E-BC0A-78045B2ADF0C}" destId="{F6119500-FBF1-4B19-8CBC-46849ED20F95}" srcOrd="0" destOrd="0" presId="urn:microsoft.com/office/officeart/2009/3/layout/HorizontalOrganizationChart"/>
    <dgm:cxn modelId="{0DF4F928-7C95-411B-8582-344E8BFE80CD}" type="presParOf" srcId="{F6119500-FBF1-4B19-8CBC-46849ED20F95}" destId="{0F0E98EB-6BA7-4A52-9678-8CFFBC52B135}" srcOrd="0" destOrd="0" presId="urn:microsoft.com/office/officeart/2009/3/layout/HorizontalOrganizationChart"/>
    <dgm:cxn modelId="{AA2ABE9B-393D-4BAD-A498-64464B2F1402}" type="presParOf" srcId="{F6119500-FBF1-4B19-8CBC-46849ED20F95}" destId="{91CCBE20-1A7C-4CB8-8536-AC54FE3C4E79}" srcOrd="1" destOrd="0" presId="urn:microsoft.com/office/officeart/2009/3/layout/HorizontalOrganizationChart"/>
    <dgm:cxn modelId="{A244B3DE-446E-4075-8ECB-A7034FB15DAC}" type="presParOf" srcId="{89F49284-BB56-470E-BC0A-78045B2ADF0C}" destId="{B085377B-FFE1-4AE6-95F5-05BAED33DDEC}" srcOrd="1" destOrd="0" presId="urn:microsoft.com/office/officeart/2009/3/layout/HorizontalOrganizationChart"/>
    <dgm:cxn modelId="{C5DFDC8A-37A7-4764-9B26-8DFD5B2DECDB}" type="presParOf" srcId="{89F49284-BB56-470E-BC0A-78045B2ADF0C}" destId="{9D55C2A2-3BCE-4490-A9A0-3791CFBCE3E9}" srcOrd="2" destOrd="0" presId="urn:microsoft.com/office/officeart/2009/3/layout/HorizontalOrganizationChart"/>
    <dgm:cxn modelId="{C3DDECB1-61F7-4E48-BE0C-2261E662CE58}" type="presParOf" srcId="{E374AFEA-263C-4AF2-82B1-4FF7BC392A48}" destId="{9C9F460C-1D03-4A70-A1D3-0DD24C57B70D}" srcOrd="2" destOrd="0" presId="urn:microsoft.com/office/officeart/2009/3/layout/HorizontalOrganizationChart"/>
    <dgm:cxn modelId="{ADD12929-87D4-4CA5-8771-E1D9EC040484}" type="presParOf" srcId="{E374AFEA-263C-4AF2-82B1-4FF7BC392A48}" destId="{9046B9E1-FC28-44E1-B45A-968B3F0517BD}" srcOrd="3" destOrd="0" presId="urn:microsoft.com/office/officeart/2009/3/layout/HorizontalOrganizationChart"/>
    <dgm:cxn modelId="{168D2743-502C-4BEA-9B3B-1722DCE5ED56}" type="presParOf" srcId="{9046B9E1-FC28-44E1-B45A-968B3F0517BD}" destId="{45CAA878-DDEF-433F-8FEA-030CD5FD677B}" srcOrd="0" destOrd="0" presId="urn:microsoft.com/office/officeart/2009/3/layout/HorizontalOrganizationChart"/>
    <dgm:cxn modelId="{7577D92B-9C8D-471C-802B-35727547B4D0}" type="presParOf" srcId="{45CAA878-DDEF-433F-8FEA-030CD5FD677B}" destId="{FA440990-8AF2-4A86-A4EC-182532F445C6}" srcOrd="0" destOrd="0" presId="urn:microsoft.com/office/officeart/2009/3/layout/HorizontalOrganizationChart"/>
    <dgm:cxn modelId="{92EFD89F-82B7-4281-8379-D660260356AE}" type="presParOf" srcId="{45CAA878-DDEF-433F-8FEA-030CD5FD677B}" destId="{301CA010-EFCF-47DB-B0FC-C9904FA8BC0F}" srcOrd="1" destOrd="0" presId="urn:microsoft.com/office/officeart/2009/3/layout/HorizontalOrganizationChart"/>
    <dgm:cxn modelId="{17983867-382C-484B-A4E9-07C39F5DFF2C}" type="presParOf" srcId="{9046B9E1-FC28-44E1-B45A-968B3F0517BD}" destId="{AB67295F-8245-42BD-AAF6-C1B3F30965EA}" srcOrd="1" destOrd="0" presId="urn:microsoft.com/office/officeart/2009/3/layout/HorizontalOrganizationChart"/>
    <dgm:cxn modelId="{6C3E1AD8-352B-43FD-A2A4-1B570C4C9413}" type="presParOf" srcId="{9046B9E1-FC28-44E1-B45A-968B3F0517BD}" destId="{B8E9682E-CC9B-4B1F-8F14-ED7E1A6FB96D}" srcOrd="2" destOrd="0" presId="urn:microsoft.com/office/officeart/2009/3/layout/HorizontalOrganizationChart"/>
    <dgm:cxn modelId="{4E9D0BC8-9243-438E-A311-CC5E8B3520BC}" type="presParOf" srcId="{E374AFEA-263C-4AF2-82B1-4FF7BC392A48}" destId="{4C59EBC9-3B24-4DAC-896F-5687BA987204}" srcOrd="4" destOrd="0" presId="urn:microsoft.com/office/officeart/2009/3/layout/HorizontalOrganizationChart"/>
    <dgm:cxn modelId="{C1AC38EB-5F45-472C-BD60-69986938A71A}" type="presParOf" srcId="{E374AFEA-263C-4AF2-82B1-4FF7BC392A48}" destId="{60053E1C-1F58-4146-9F75-987E20A6A520}" srcOrd="5" destOrd="0" presId="urn:microsoft.com/office/officeart/2009/3/layout/HorizontalOrganizationChart"/>
    <dgm:cxn modelId="{992C3526-9C62-4A1B-8C38-4CF5F28B242C}" type="presParOf" srcId="{60053E1C-1F58-4146-9F75-987E20A6A520}" destId="{82A30B5E-0EBB-4437-BE06-EADFAB56BF38}" srcOrd="0" destOrd="0" presId="urn:microsoft.com/office/officeart/2009/3/layout/HorizontalOrganizationChart"/>
    <dgm:cxn modelId="{A6E82B3E-C224-48F8-A9A5-E39B33B716BB}" type="presParOf" srcId="{82A30B5E-0EBB-4437-BE06-EADFAB56BF38}" destId="{F760C081-EF09-4ECE-ADCB-5B5DD097185E}" srcOrd="0" destOrd="0" presId="urn:microsoft.com/office/officeart/2009/3/layout/HorizontalOrganizationChart"/>
    <dgm:cxn modelId="{4F1B3C01-D0F5-4E3A-8535-0D70D5E68825}" type="presParOf" srcId="{82A30B5E-0EBB-4437-BE06-EADFAB56BF38}" destId="{0F748212-E753-4DA3-B4E5-8D52C446CDB8}" srcOrd="1" destOrd="0" presId="urn:microsoft.com/office/officeart/2009/3/layout/HorizontalOrganizationChart"/>
    <dgm:cxn modelId="{DBD35737-CF5A-4823-9F92-2118CEA0A815}" type="presParOf" srcId="{60053E1C-1F58-4146-9F75-987E20A6A520}" destId="{843D584F-B3DF-4803-8AD1-C6C1594F2259}" srcOrd="1" destOrd="0" presId="urn:microsoft.com/office/officeart/2009/3/layout/HorizontalOrganizationChart"/>
    <dgm:cxn modelId="{F614BF4F-2D9D-4BD9-8288-0C1E8AF359A0}" type="presParOf" srcId="{60053E1C-1F58-4146-9F75-987E20A6A520}" destId="{1DC090FC-34A9-402E-A86D-63716ABF632A}" srcOrd="2" destOrd="0" presId="urn:microsoft.com/office/officeart/2009/3/layout/HorizontalOrganizationChart"/>
    <dgm:cxn modelId="{11ABF1C7-0951-4E02-ACBC-7FF1B39F2CE6}" type="presParOf" srcId="{E374AFEA-263C-4AF2-82B1-4FF7BC392A48}" destId="{17D6352A-F922-4471-97C9-1B613CC6F430}" srcOrd="6" destOrd="0" presId="urn:microsoft.com/office/officeart/2009/3/layout/HorizontalOrganizationChart"/>
    <dgm:cxn modelId="{BD6B3248-E755-4F21-AB2F-D94573CEDEF8}" type="presParOf" srcId="{E374AFEA-263C-4AF2-82B1-4FF7BC392A48}" destId="{2B80BD2A-0DC5-4E6D-A45F-3F9FBB61B75F}" srcOrd="7" destOrd="0" presId="urn:microsoft.com/office/officeart/2009/3/layout/HorizontalOrganizationChart"/>
    <dgm:cxn modelId="{FA0D32B4-CB8F-48C8-989A-A97016F8ABCE}" type="presParOf" srcId="{2B80BD2A-0DC5-4E6D-A45F-3F9FBB61B75F}" destId="{1D1B9563-C015-4602-94C4-08B433BCD9AC}" srcOrd="0" destOrd="0" presId="urn:microsoft.com/office/officeart/2009/3/layout/HorizontalOrganizationChart"/>
    <dgm:cxn modelId="{C988B4EF-B61F-4743-9BFA-F4582E496F7E}" type="presParOf" srcId="{1D1B9563-C015-4602-94C4-08B433BCD9AC}" destId="{F81D5604-A027-44C8-964B-2E8A40C0CE12}" srcOrd="0" destOrd="0" presId="urn:microsoft.com/office/officeart/2009/3/layout/HorizontalOrganizationChart"/>
    <dgm:cxn modelId="{61DE02A7-8D0B-4BEA-A3C7-8EBCE4240FBF}" type="presParOf" srcId="{1D1B9563-C015-4602-94C4-08B433BCD9AC}" destId="{4BC263C8-DABE-4DD2-9111-F86DF674367A}" srcOrd="1" destOrd="0" presId="urn:microsoft.com/office/officeart/2009/3/layout/HorizontalOrganizationChart"/>
    <dgm:cxn modelId="{9AB51092-8510-4184-87D6-55DB119FCD16}" type="presParOf" srcId="{2B80BD2A-0DC5-4E6D-A45F-3F9FBB61B75F}" destId="{B336EB45-B2D0-45EE-B466-51292FDD88A4}" srcOrd="1" destOrd="0" presId="urn:microsoft.com/office/officeart/2009/3/layout/HorizontalOrganizationChart"/>
    <dgm:cxn modelId="{37333133-C7A7-461B-9B2E-1E1451E742DD}" type="presParOf" srcId="{2B80BD2A-0DC5-4E6D-A45F-3F9FBB61B75F}" destId="{9BADBF89-B8DE-4E3A-B8E5-D35C6133094B}" srcOrd="2" destOrd="0" presId="urn:microsoft.com/office/officeart/2009/3/layout/HorizontalOrganizationChart"/>
    <dgm:cxn modelId="{41CB98E8-38FF-4979-AFD8-CD4695CB1DB1}" type="presParOf" srcId="{E374AFEA-263C-4AF2-82B1-4FF7BC392A48}" destId="{465771A7-DD13-4AC9-841E-8A0BBD80E8E3}" srcOrd="8" destOrd="0" presId="urn:microsoft.com/office/officeart/2009/3/layout/HorizontalOrganizationChart"/>
    <dgm:cxn modelId="{D3993CF5-C3F9-4B8F-81AD-9F8186849B46}" type="presParOf" srcId="{E374AFEA-263C-4AF2-82B1-4FF7BC392A48}" destId="{F283E9C7-CC91-4414-918C-1D8C2D41DDAA}" srcOrd="9" destOrd="0" presId="urn:microsoft.com/office/officeart/2009/3/layout/HorizontalOrganizationChart"/>
    <dgm:cxn modelId="{5FDEEA9E-90AE-4FB5-B7DC-F62C9C0E23F4}" type="presParOf" srcId="{F283E9C7-CC91-4414-918C-1D8C2D41DDAA}" destId="{04B70411-6AC2-4FF7-8041-B7CF3A9A5136}" srcOrd="0" destOrd="0" presId="urn:microsoft.com/office/officeart/2009/3/layout/HorizontalOrganizationChart"/>
    <dgm:cxn modelId="{1B6A247B-7D23-492D-BD6D-C9725C3C2FF6}" type="presParOf" srcId="{04B70411-6AC2-4FF7-8041-B7CF3A9A5136}" destId="{5F20DE0C-F995-4848-9D24-234AC652A63F}" srcOrd="0" destOrd="0" presId="urn:microsoft.com/office/officeart/2009/3/layout/HorizontalOrganizationChart"/>
    <dgm:cxn modelId="{4C11CE77-A265-4214-A2B5-2B97CCF8C34C}" type="presParOf" srcId="{04B70411-6AC2-4FF7-8041-B7CF3A9A5136}" destId="{036E57B1-8BAE-4C70-B5FA-E7B3D3CD4EA7}" srcOrd="1" destOrd="0" presId="urn:microsoft.com/office/officeart/2009/3/layout/HorizontalOrganizationChart"/>
    <dgm:cxn modelId="{4C0FF386-DEA5-4E5D-B458-7FC4302C034D}" type="presParOf" srcId="{F283E9C7-CC91-4414-918C-1D8C2D41DDAA}" destId="{1BBF13DB-2905-4C88-85E7-854357D21778}" srcOrd="1" destOrd="0" presId="urn:microsoft.com/office/officeart/2009/3/layout/HorizontalOrganizationChart"/>
    <dgm:cxn modelId="{0CFC9E13-6B61-4822-9C35-6032D1D44C3C}" type="presParOf" srcId="{F283E9C7-CC91-4414-918C-1D8C2D41DDAA}" destId="{BBE7645F-9750-4F96-9410-88D3CCAC5372}" srcOrd="2" destOrd="0" presId="urn:microsoft.com/office/officeart/2009/3/layout/HorizontalOrganizationChart"/>
    <dgm:cxn modelId="{7A1B146B-3D9D-4A1D-8C11-7FD7A96DA085}" type="presParOf" srcId="{E374AFEA-263C-4AF2-82B1-4FF7BC392A48}" destId="{992012BD-5B55-4707-AA23-1545807F7899}" srcOrd="10" destOrd="0" presId="urn:microsoft.com/office/officeart/2009/3/layout/HorizontalOrganizationChart"/>
    <dgm:cxn modelId="{9F33264A-90AE-49C2-9513-31304B23984C}" type="presParOf" srcId="{E374AFEA-263C-4AF2-82B1-4FF7BC392A48}" destId="{06289DC9-044A-4922-91CF-7D49417A4005}" srcOrd="11" destOrd="0" presId="urn:microsoft.com/office/officeart/2009/3/layout/HorizontalOrganizationChart"/>
    <dgm:cxn modelId="{4DCD34CC-4DB7-4A51-BFCB-278D01E1C4C0}" type="presParOf" srcId="{06289DC9-044A-4922-91CF-7D49417A4005}" destId="{B7E447A4-1E1C-45F8-9132-820200C77C21}" srcOrd="0" destOrd="0" presId="urn:microsoft.com/office/officeart/2009/3/layout/HorizontalOrganizationChart"/>
    <dgm:cxn modelId="{463395B4-7E67-45CC-978C-5AD138870F6C}" type="presParOf" srcId="{B7E447A4-1E1C-45F8-9132-820200C77C21}" destId="{3B585ACB-CB17-422C-BAA9-9A432D550009}" srcOrd="0" destOrd="0" presId="urn:microsoft.com/office/officeart/2009/3/layout/HorizontalOrganizationChart"/>
    <dgm:cxn modelId="{08878A9D-0ABB-4EAA-BB4F-1EF411F39504}" type="presParOf" srcId="{B7E447A4-1E1C-45F8-9132-820200C77C21}" destId="{AC41960A-F596-470D-9F76-EF95768590FD}" srcOrd="1" destOrd="0" presId="urn:microsoft.com/office/officeart/2009/3/layout/HorizontalOrganizationChart"/>
    <dgm:cxn modelId="{6C4C5B6E-085D-4F97-91A8-9F4FFBAF580F}" type="presParOf" srcId="{06289DC9-044A-4922-91CF-7D49417A4005}" destId="{ECB99DDA-87EE-436A-AFDA-BD18524E3A0E}" srcOrd="1" destOrd="0" presId="urn:microsoft.com/office/officeart/2009/3/layout/HorizontalOrganizationChart"/>
    <dgm:cxn modelId="{0B3F3609-C03F-4BA9-B1FB-DA5CCCC37323}" type="presParOf" srcId="{06289DC9-044A-4922-91CF-7D49417A4005}" destId="{44733CEC-92A2-4C8D-9468-8BCF2775C741}" srcOrd="2" destOrd="0" presId="urn:microsoft.com/office/officeart/2009/3/layout/HorizontalOrganizationChart"/>
    <dgm:cxn modelId="{EB3EF3C2-EF54-42AB-A245-6107167091F5}" type="presParOf" srcId="{E374AFEA-263C-4AF2-82B1-4FF7BC392A48}" destId="{37C59176-56B3-418D-9863-CB6BFA07B16F}" srcOrd="12" destOrd="0" presId="urn:microsoft.com/office/officeart/2009/3/layout/HorizontalOrganizationChart"/>
    <dgm:cxn modelId="{8ED96B37-9BE8-4419-88A2-18C9B9A4214F}" type="presParOf" srcId="{E374AFEA-263C-4AF2-82B1-4FF7BC392A48}" destId="{46A4916F-58F1-4612-B1F6-AC6C79AF4749}" srcOrd="13" destOrd="0" presId="urn:microsoft.com/office/officeart/2009/3/layout/HorizontalOrganizationChart"/>
    <dgm:cxn modelId="{E7D1E60C-4720-42B8-9A2A-EC82E7D814AE}" type="presParOf" srcId="{46A4916F-58F1-4612-B1F6-AC6C79AF4749}" destId="{3BE8A457-275E-4F6C-8D72-0C566175DEBA}" srcOrd="0" destOrd="0" presId="urn:microsoft.com/office/officeart/2009/3/layout/HorizontalOrganizationChart"/>
    <dgm:cxn modelId="{D7FC333A-3417-4F92-9422-E5549B005D91}" type="presParOf" srcId="{3BE8A457-275E-4F6C-8D72-0C566175DEBA}" destId="{B9505884-3B94-4906-97AE-2AFE1C100655}" srcOrd="0" destOrd="0" presId="urn:microsoft.com/office/officeart/2009/3/layout/HorizontalOrganizationChart"/>
    <dgm:cxn modelId="{25BA3F15-8CD9-4AF9-9D1B-04DFF072F0CD}" type="presParOf" srcId="{3BE8A457-275E-4F6C-8D72-0C566175DEBA}" destId="{3D587836-E0B4-4708-BAC7-8960F7AED854}" srcOrd="1" destOrd="0" presId="urn:microsoft.com/office/officeart/2009/3/layout/HorizontalOrganizationChart"/>
    <dgm:cxn modelId="{368B8CFE-BD7F-425E-A0FC-0C218ED447A8}" type="presParOf" srcId="{46A4916F-58F1-4612-B1F6-AC6C79AF4749}" destId="{7855C787-FB0E-497A-BEE2-677357F5D88E}" srcOrd="1" destOrd="0" presId="urn:microsoft.com/office/officeart/2009/3/layout/HorizontalOrganizationChart"/>
    <dgm:cxn modelId="{C779C41F-67D7-4D32-BDB2-8023D9DCACD5}" type="presParOf" srcId="{46A4916F-58F1-4612-B1F6-AC6C79AF4749}" destId="{08FF97A7-7E58-485F-AAAB-8089950D296D}" srcOrd="2" destOrd="0" presId="urn:microsoft.com/office/officeart/2009/3/layout/HorizontalOrganizationChart"/>
    <dgm:cxn modelId="{C7D50AF2-CCEB-4BB5-AF4E-FBAD8460E517}" type="presParOf" srcId="{E374AFEA-263C-4AF2-82B1-4FF7BC392A48}" destId="{28EA817E-A043-4799-846B-79FBAC688D3D}" srcOrd="14" destOrd="0" presId="urn:microsoft.com/office/officeart/2009/3/layout/HorizontalOrganizationChart"/>
    <dgm:cxn modelId="{5586BB04-4A02-41DC-BF4E-EE9C98D626FD}" type="presParOf" srcId="{E374AFEA-263C-4AF2-82B1-4FF7BC392A48}" destId="{DD024980-A829-4587-8F0D-92650D66CB61}" srcOrd="15" destOrd="0" presId="urn:microsoft.com/office/officeart/2009/3/layout/HorizontalOrganizationChart"/>
    <dgm:cxn modelId="{B758E122-47CA-4A48-81BA-B352BC3A8DED}" type="presParOf" srcId="{DD024980-A829-4587-8F0D-92650D66CB61}" destId="{7329F76B-3F79-48BD-9560-656769B1D294}" srcOrd="0" destOrd="0" presId="urn:microsoft.com/office/officeart/2009/3/layout/HorizontalOrganizationChart"/>
    <dgm:cxn modelId="{E42D1EDA-CA90-4A2B-BF2B-612BD154C480}" type="presParOf" srcId="{7329F76B-3F79-48BD-9560-656769B1D294}" destId="{52B65580-643B-45EC-A8F1-D00449059E26}" srcOrd="0" destOrd="0" presId="urn:microsoft.com/office/officeart/2009/3/layout/HorizontalOrganizationChart"/>
    <dgm:cxn modelId="{EDD9C0F6-97A4-4141-898D-35D6CFC58D0E}" type="presParOf" srcId="{7329F76B-3F79-48BD-9560-656769B1D294}" destId="{3B814277-027F-4578-908D-63538174F050}" srcOrd="1" destOrd="0" presId="urn:microsoft.com/office/officeart/2009/3/layout/HorizontalOrganizationChart"/>
    <dgm:cxn modelId="{0BD35444-36B4-4D38-891F-88ABF5EE973E}" type="presParOf" srcId="{DD024980-A829-4587-8F0D-92650D66CB61}" destId="{7961F647-A497-459E-B857-6739988AA7B9}" srcOrd="1" destOrd="0" presId="urn:microsoft.com/office/officeart/2009/3/layout/HorizontalOrganizationChart"/>
    <dgm:cxn modelId="{D4527ED1-59BA-45DC-8B08-F0023AC18756}" type="presParOf" srcId="{DD024980-A829-4587-8F0D-92650D66CB61}" destId="{0B3980FE-3C80-4AEC-BD53-4C51F31A07A8}" srcOrd="2" destOrd="0" presId="urn:microsoft.com/office/officeart/2009/3/layout/HorizontalOrganizationChart"/>
    <dgm:cxn modelId="{02A2B8DE-422B-4EC4-93F7-2CEF2489B23D}" type="presParOf" srcId="{3C2C2F0F-8AB9-4F97-BA56-D0A940BB6583}" destId="{9A6E94AE-F781-4403-983B-ACDFE4B8C85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22FD19B-7BAD-42CC-91E1-C426A587273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EC8FA93-06A9-4E39-A621-07B080F19F22}">
      <dgm:prSet phldrT="[Text]" phldr="0"/>
      <dgm:spPr/>
      <dgm:t>
        <a:bodyPr/>
        <a:lstStyle/>
        <a:p>
          <a:r>
            <a:rPr lang="en-IN" b="0" i="0" u="none" strike="noStrike" cap="none" baseline="0" noProof="0">
              <a:solidFill>
                <a:srgbClr val="010000"/>
              </a:solidFill>
              <a:latin typeface="Calibri Light"/>
              <a:cs typeface="Calibri Light"/>
            </a:rPr>
            <a:t>Question</a:t>
          </a:r>
        </a:p>
      </dgm:t>
    </dgm:pt>
    <dgm:pt modelId="{DC4FE9B8-1E39-4327-A066-04A3C58A53AE}" type="parTrans" cxnId="{C3026D37-46A8-45E9-9DCE-CFC8F19BA239}">
      <dgm:prSet/>
      <dgm:spPr/>
      <dgm:t>
        <a:bodyPr/>
        <a:lstStyle/>
        <a:p>
          <a:endParaRPr lang="en-IN"/>
        </a:p>
      </dgm:t>
    </dgm:pt>
    <dgm:pt modelId="{3509F47E-287D-489F-82C2-9AFB3D2A64D4}" type="sibTrans" cxnId="{C3026D37-46A8-45E9-9DCE-CFC8F19BA239}">
      <dgm:prSet/>
      <dgm:spPr/>
      <dgm:t>
        <a:bodyPr/>
        <a:lstStyle/>
        <a:p>
          <a:endParaRPr lang="en-IN"/>
        </a:p>
      </dgm:t>
    </dgm:pt>
    <dgm:pt modelId="{6A96A25C-EABD-4E6B-A52E-439861442CEF}">
      <dgm:prSet phldrT="[Text]"/>
      <dgm:spPr/>
      <dgm:t>
        <a:bodyPr/>
        <a:lstStyle/>
        <a:p>
          <a:r>
            <a:rPr lang="en-IN"/>
            <a:t>Dev Ops</a:t>
          </a:r>
        </a:p>
      </dgm:t>
    </dgm:pt>
    <dgm:pt modelId="{9D9CED46-7F72-453A-80ED-4F2F3764238E}" type="parTrans" cxnId="{28BE4108-56F7-45DF-80C8-8F4DF791A15B}">
      <dgm:prSet/>
      <dgm:spPr/>
      <dgm:t>
        <a:bodyPr/>
        <a:lstStyle/>
        <a:p>
          <a:endParaRPr lang="en-IN"/>
        </a:p>
      </dgm:t>
    </dgm:pt>
    <dgm:pt modelId="{7DE5F331-00B5-48D5-93E6-65C760487FD1}" type="sibTrans" cxnId="{28BE4108-56F7-45DF-80C8-8F4DF791A15B}">
      <dgm:prSet/>
      <dgm:spPr/>
      <dgm:t>
        <a:bodyPr/>
        <a:lstStyle/>
        <a:p>
          <a:endParaRPr lang="en-IN"/>
        </a:p>
      </dgm:t>
    </dgm:pt>
    <dgm:pt modelId="{34421902-1701-4482-9824-4DDB1DB02A73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Jenkins</a:t>
          </a:r>
          <a:endParaRPr lang="en-IN"/>
        </a:p>
      </dgm:t>
    </dgm:pt>
    <dgm:pt modelId="{6E5A306B-17A3-4F58-86C1-87ABF7B5FF17}" type="parTrans" cxnId="{D583AC9D-5883-4B68-A0D4-0A7F2BBD2061}">
      <dgm:prSet/>
      <dgm:spPr/>
      <dgm:t>
        <a:bodyPr/>
        <a:lstStyle/>
        <a:p>
          <a:endParaRPr lang="en-IN"/>
        </a:p>
      </dgm:t>
    </dgm:pt>
    <dgm:pt modelId="{330FFC43-9E9D-4A59-8D4B-853E52A62229}" type="sibTrans" cxnId="{D583AC9D-5883-4B68-A0D4-0A7F2BBD2061}">
      <dgm:prSet/>
      <dgm:spPr/>
      <dgm:t>
        <a:bodyPr/>
        <a:lstStyle/>
        <a:p>
          <a:endParaRPr lang="en-IN"/>
        </a:p>
      </dgm:t>
    </dgm:pt>
    <dgm:pt modelId="{1BE448FF-39A1-4ED7-B623-2C98E2400986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AWS</a:t>
          </a:r>
          <a:endParaRPr lang="en-IN"/>
        </a:p>
      </dgm:t>
    </dgm:pt>
    <dgm:pt modelId="{CDADDBC8-02C8-4372-BFD3-087569E7CE36}" type="parTrans" cxnId="{76A3B9FC-3966-4919-964B-98CC42674A02}">
      <dgm:prSet/>
      <dgm:spPr/>
      <dgm:t>
        <a:bodyPr/>
        <a:lstStyle/>
        <a:p>
          <a:endParaRPr lang="en-IN"/>
        </a:p>
      </dgm:t>
    </dgm:pt>
    <dgm:pt modelId="{6A03304F-6A3D-4458-AAE3-D1D2A26B8678}" type="sibTrans" cxnId="{76A3B9FC-3966-4919-964B-98CC42674A02}">
      <dgm:prSet/>
      <dgm:spPr/>
      <dgm:t>
        <a:bodyPr/>
        <a:lstStyle/>
        <a:p>
          <a:endParaRPr lang="en-IN"/>
        </a:p>
      </dgm:t>
    </dgm:pt>
    <dgm:pt modelId="{3BD64BD5-65D6-473B-A33B-3F60D3AC0705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QA</a:t>
          </a:r>
          <a:endParaRPr lang="en-IN"/>
        </a:p>
      </dgm:t>
    </dgm:pt>
    <dgm:pt modelId="{1ACC8FBB-5491-43EF-84C0-7E5169B91E9B}" type="parTrans" cxnId="{D6AF324D-9F15-4E83-A38B-E18C13A1217E}">
      <dgm:prSet/>
      <dgm:spPr/>
      <dgm:t>
        <a:bodyPr/>
        <a:lstStyle/>
        <a:p>
          <a:endParaRPr lang="en-IN"/>
        </a:p>
      </dgm:t>
    </dgm:pt>
    <dgm:pt modelId="{A4C14F9F-3A83-4877-B7E8-D576023E2BD6}" type="sibTrans" cxnId="{D6AF324D-9F15-4E83-A38B-E18C13A1217E}">
      <dgm:prSet/>
      <dgm:spPr/>
      <dgm:t>
        <a:bodyPr/>
        <a:lstStyle/>
        <a:p>
          <a:endParaRPr lang="en-IN"/>
        </a:p>
      </dgm:t>
    </dgm:pt>
    <dgm:pt modelId="{C22948F0-3783-4E80-812D-5C43C0C5818D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Testing</a:t>
          </a:r>
          <a:endParaRPr lang="en-IN"/>
        </a:p>
      </dgm:t>
    </dgm:pt>
    <dgm:pt modelId="{0743ED11-C56D-4A51-86CC-4655157ED8FA}" type="parTrans" cxnId="{187DC7AF-7BEF-4A7E-B358-4F43D50C81F0}">
      <dgm:prSet/>
      <dgm:spPr/>
      <dgm:t>
        <a:bodyPr/>
        <a:lstStyle/>
        <a:p>
          <a:endParaRPr lang="en-IN"/>
        </a:p>
      </dgm:t>
    </dgm:pt>
    <dgm:pt modelId="{FD55F5BE-FCD7-4BB8-B6F4-AD126D4D9764}" type="sibTrans" cxnId="{187DC7AF-7BEF-4A7E-B358-4F43D50C81F0}">
      <dgm:prSet/>
      <dgm:spPr/>
      <dgm:t>
        <a:bodyPr/>
        <a:lstStyle/>
        <a:p>
          <a:endParaRPr lang="en-IN"/>
        </a:p>
      </dgm:t>
    </dgm:pt>
    <dgm:pt modelId="{E6CA06C3-079F-4517-B588-4F682B923D4C}">
      <dgm:prSet phldrT="[Text]"/>
      <dgm:spPr/>
      <dgm:t>
        <a:bodyPr/>
        <a:lstStyle/>
        <a:p>
          <a:pPr rtl="0"/>
          <a:r>
            <a:rPr lang="en-IN"/>
            <a:t>Big Data</a:t>
          </a:r>
        </a:p>
      </dgm:t>
    </dgm:pt>
    <dgm:pt modelId="{DA0E26DB-E703-4603-9A92-EE1BE1BCD3D3}" type="parTrans" cxnId="{1012526D-4D4B-41AE-B96A-59EC3E501CE1}">
      <dgm:prSet/>
      <dgm:spPr/>
      <dgm:t>
        <a:bodyPr/>
        <a:lstStyle/>
        <a:p>
          <a:endParaRPr lang="en-IN"/>
        </a:p>
      </dgm:t>
    </dgm:pt>
    <dgm:pt modelId="{5294BD91-B007-4548-87EF-D286FAE9C073}" type="sibTrans" cxnId="{1012526D-4D4B-41AE-B96A-59EC3E501CE1}">
      <dgm:prSet/>
      <dgm:spPr/>
      <dgm:t>
        <a:bodyPr/>
        <a:lstStyle/>
        <a:p>
          <a:endParaRPr lang="en-IN"/>
        </a:p>
      </dgm:t>
    </dgm:pt>
    <dgm:pt modelId="{5C64FB5F-9F65-454B-B478-29CF1E1F5717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Selenium</a:t>
          </a:r>
          <a:endParaRPr lang="en-IN"/>
        </a:p>
      </dgm:t>
    </dgm:pt>
    <dgm:pt modelId="{32A5EB8C-7317-4E38-890E-8FC7309B1D54}" type="parTrans" cxnId="{BDAF24AD-1D2E-4A3F-954B-15946B5B9B53}">
      <dgm:prSet/>
      <dgm:spPr/>
      <dgm:t>
        <a:bodyPr/>
        <a:lstStyle/>
        <a:p>
          <a:endParaRPr lang="en-IN"/>
        </a:p>
      </dgm:t>
    </dgm:pt>
    <dgm:pt modelId="{7E3BF55D-868C-40EE-819A-9DBCE3991E07}" type="sibTrans" cxnId="{BDAF24AD-1D2E-4A3F-954B-15946B5B9B53}">
      <dgm:prSet/>
      <dgm:spPr/>
      <dgm:t>
        <a:bodyPr/>
        <a:lstStyle/>
        <a:p>
          <a:endParaRPr lang="en-IN"/>
        </a:p>
      </dgm:t>
    </dgm:pt>
    <dgm:pt modelId="{E719FA8B-8AAB-4F54-BF44-F29C2E3725F6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Hadoop</a:t>
          </a:r>
          <a:endParaRPr lang="en-IN"/>
        </a:p>
      </dgm:t>
    </dgm:pt>
    <dgm:pt modelId="{3E1C4047-EEC7-457D-A840-3A7CEB8D0BF3}" type="parTrans" cxnId="{673541A7-24D4-48B0-A676-8622EEAFEC56}">
      <dgm:prSet/>
      <dgm:spPr/>
      <dgm:t>
        <a:bodyPr/>
        <a:lstStyle/>
        <a:p>
          <a:endParaRPr lang="en-IN"/>
        </a:p>
      </dgm:t>
    </dgm:pt>
    <dgm:pt modelId="{A575BE58-D6F8-4AE0-8084-8844A46C3CA7}" type="sibTrans" cxnId="{673541A7-24D4-48B0-A676-8622EEAFEC56}">
      <dgm:prSet/>
      <dgm:spPr/>
      <dgm:t>
        <a:bodyPr/>
        <a:lstStyle/>
        <a:p>
          <a:endParaRPr lang="en-IN"/>
        </a:p>
      </dgm:t>
    </dgm:pt>
    <dgm:pt modelId="{ADFD1787-9586-4681-B67C-19DFA374AB88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Haskell</a:t>
          </a:r>
          <a:endParaRPr lang="en-IN"/>
        </a:p>
      </dgm:t>
    </dgm:pt>
    <dgm:pt modelId="{E4493572-29D7-4A95-8177-0096F297BC9C}" type="parTrans" cxnId="{13D0CC45-E8B5-4411-95EE-99BDE10F95F5}">
      <dgm:prSet/>
      <dgm:spPr/>
      <dgm:t>
        <a:bodyPr/>
        <a:lstStyle/>
        <a:p>
          <a:endParaRPr lang="en-IN"/>
        </a:p>
      </dgm:t>
    </dgm:pt>
    <dgm:pt modelId="{532214BD-4E50-4140-B3D6-BFD05217855D}" type="sibTrans" cxnId="{13D0CC45-E8B5-4411-95EE-99BDE10F95F5}">
      <dgm:prSet/>
      <dgm:spPr/>
      <dgm:t>
        <a:bodyPr/>
        <a:lstStyle/>
        <a:p>
          <a:endParaRPr lang="en-IN"/>
        </a:p>
      </dgm:t>
    </dgm:pt>
    <dgm:pt modelId="{7387F15B-6FC8-47FF-AD5C-F697DCE3F538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Docker</a:t>
          </a:r>
          <a:endParaRPr lang="en-IN"/>
        </a:p>
      </dgm:t>
    </dgm:pt>
    <dgm:pt modelId="{F2BC32FB-F8C2-4C9F-A80A-2BFF3007F784}" type="parTrans" cxnId="{DE269475-FB3A-4BE2-A517-5178EC79623E}">
      <dgm:prSet/>
      <dgm:spPr/>
      <dgm:t>
        <a:bodyPr/>
        <a:lstStyle/>
        <a:p>
          <a:endParaRPr lang="en-IN"/>
        </a:p>
      </dgm:t>
    </dgm:pt>
    <dgm:pt modelId="{A3845755-5FF9-4E05-953F-F487402F01FE}" type="sibTrans" cxnId="{DE269475-FB3A-4BE2-A517-5178EC79623E}">
      <dgm:prSet/>
      <dgm:spPr/>
      <dgm:t>
        <a:bodyPr/>
        <a:lstStyle/>
        <a:p>
          <a:endParaRPr lang="en-IN"/>
        </a:p>
      </dgm:t>
    </dgm:pt>
    <dgm:pt modelId="{3B01EA79-5C75-454E-A503-24EA80A141CE}">
      <dgm:prSet phldr="0"/>
      <dgm:spPr/>
      <dgm:t>
        <a:bodyPr/>
        <a:lstStyle/>
        <a:p>
          <a:pPr rtl="0"/>
          <a:r>
            <a:rPr lang="en-IN">
              <a:latin typeface="Calibri Light" panose="020F0302020204030204"/>
            </a:rPr>
            <a:t>Apache Spark</a:t>
          </a:r>
        </a:p>
      </dgm:t>
    </dgm:pt>
    <dgm:pt modelId="{9263B87D-F53F-42B1-AA97-FB35E97116D8}" type="parTrans" cxnId="{12E4A80F-33D6-49B8-B641-7A3FF737A3D1}">
      <dgm:prSet/>
      <dgm:spPr/>
    </dgm:pt>
    <dgm:pt modelId="{BB65C172-6A9F-41DA-97D1-6707D9A54F5F}" type="sibTrans" cxnId="{12E4A80F-33D6-49B8-B641-7A3FF737A3D1}">
      <dgm:prSet/>
      <dgm:spPr/>
    </dgm:pt>
    <dgm:pt modelId="{E8A34B7E-308F-41BB-9F2F-5862B8760C99}" type="pres">
      <dgm:prSet presAssocID="{822FD19B-7BAD-42CC-91E1-C426A587273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C2C2F0F-8AB9-4F97-BA56-D0A940BB6583}" type="pres">
      <dgm:prSet presAssocID="{1EC8FA93-06A9-4E39-A621-07B080F19F22}" presName="hierRoot1" presStyleCnt="0">
        <dgm:presLayoutVars>
          <dgm:hierBranch val="init"/>
        </dgm:presLayoutVars>
      </dgm:prSet>
      <dgm:spPr/>
    </dgm:pt>
    <dgm:pt modelId="{536F14A4-F8AB-465C-A68F-A2595B57E6EE}" type="pres">
      <dgm:prSet presAssocID="{1EC8FA93-06A9-4E39-A621-07B080F19F22}" presName="rootComposite1" presStyleCnt="0"/>
      <dgm:spPr/>
    </dgm:pt>
    <dgm:pt modelId="{E44644AE-A418-4604-9F9C-C55AB1AA41E8}" type="pres">
      <dgm:prSet presAssocID="{1EC8FA93-06A9-4E39-A621-07B080F19F22}" presName="rootText1" presStyleLbl="node0" presStyleIdx="0" presStyleCnt="1">
        <dgm:presLayoutVars>
          <dgm:chPref val="3"/>
        </dgm:presLayoutVars>
      </dgm:prSet>
      <dgm:spPr/>
    </dgm:pt>
    <dgm:pt modelId="{637F5AE5-243F-4EA9-836D-D8F6E854EF6E}" type="pres">
      <dgm:prSet presAssocID="{1EC8FA93-06A9-4E39-A621-07B080F19F22}" presName="rootConnector1" presStyleLbl="node1" presStyleIdx="0" presStyleCnt="0"/>
      <dgm:spPr/>
    </dgm:pt>
    <dgm:pt modelId="{E374AFEA-263C-4AF2-82B1-4FF7BC392A48}" type="pres">
      <dgm:prSet presAssocID="{1EC8FA93-06A9-4E39-A621-07B080F19F22}" presName="hierChild2" presStyleCnt="0"/>
      <dgm:spPr/>
    </dgm:pt>
    <dgm:pt modelId="{87B4A70D-106C-47A7-B8DA-BD9182D710E5}" type="pres">
      <dgm:prSet presAssocID="{9D9CED46-7F72-453A-80ED-4F2F3764238E}" presName="Name64" presStyleLbl="parChTrans1D2" presStyleIdx="0" presStyleCnt="3"/>
      <dgm:spPr/>
    </dgm:pt>
    <dgm:pt modelId="{91FAF4B9-3050-49C6-B60E-F38F9656EC41}" type="pres">
      <dgm:prSet presAssocID="{6A96A25C-EABD-4E6B-A52E-439861442CEF}" presName="hierRoot2" presStyleCnt="0">
        <dgm:presLayoutVars>
          <dgm:hierBranch val="init"/>
        </dgm:presLayoutVars>
      </dgm:prSet>
      <dgm:spPr/>
    </dgm:pt>
    <dgm:pt modelId="{D076264A-EAD0-43C3-98C5-B75EC3B50D2C}" type="pres">
      <dgm:prSet presAssocID="{6A96A25C-EABD-4E6B-A52E-439861442CEF}" presName="rootComposite" presStyleCnt="0"/>
      <dgm:spPr/>
    </dgm:pt>
    <dgm:pt modelId="{C1246F5B-D3D0-4C11-8224-8268337613CA}" type="pres">
      <dgm:prSet presAssocID="{6A96A25C-EABD-4E6B-A52E-439861442CEF}" presName="rootText" presStyleLbl="node2" presStyleIdx="0" presStyleCnt="3">
        <dgm:presLayoutVars>
          <dgm:chPref val="3"/>
        </dgm:presLayoutVars>
      </dgm:prSet>
      <dgm:spPr/>
    </dgm:pt>
    <dgm:pt modelId="{FF952770-F83D-43BC-A419-DE14FE2A33EC}" type="pres">
      <dgm:prSet presAssocID="{6A96A25C-EABD-4E6B-A52E-439861442CEF}" presName="rootConnector" presStyleLbl="node2" presStyleIdx="0" presStyleCnt="3"/>
      <dgm:spPr/>
    </dgm:pt>
    <dgm:pt modelId="{FF682531-622C-4F4E-A25F-2BEA829FA2E6}" type="pres">
      <dgm:prSet presAssocID="{6A96A25C-EABD-4E6B-A52E-439861442CEF}" presName="hierChild4" presStyleCnt="0"/>
      <dgm:spPr/>
    </dgm:pt>
    <dgm:pt modelId="{55D21736-ABEC-4132-A3AF-F4B1A0F749B3}" type="pres">
      <dgm:prSet presAssocID="{6E5A306B-17A3-4F58-86C1-87ABF7B5FF17}" presName="Name64" presStyleLbl="parChTrans1D3" presStyleIdx="0" presStyleCnt="8"/>
      <dgm:spPr/>
    </dgm:pt>
    <dgm:pt modelId="{89F49284-BB56-470E-BC0A-78045B2ADF0C}" type="pres">
      <dgm:prSet presAssocID="{34421902-1701-4482-9824-4DDB1DB02A73}" presName="hierRoot2" presStyleCnt="0">
        <dgm:presLayoutVars>
          <dgm:hierBranch val="init"/>
        </dgm:presLayoutVars>
      </dgm:prSet>
      <dgm:spPr/>
    </dgm:pt>
    <dgm:pt modelId="{F6119500-FBF1-4B19-8CBC-46849ED20F95}" type="pres">
      <dgm:prSet presAssocID="{34421902-1701-4482-9824-4DDB1DB02A73}" presName="rootComposite" presStyleCnt="0"/>
      <dgm:spPr/>
    </dgm:pt>
    <dgm:pt modelId="{0F0E98EB-6BA7-4A52-9678-8CFFBC52B135}" type="pres">
      <dgm:prSet presAssocID="{34421902-1701-4482-9824-4DDB1DB02A73}" presName="rootText" presStyleLbl="node3" presStyleIdx="0" presStyleCnt="8">
        <dgm:presLayoutVars>
          <dgm:chPref val="3"/>
        </dgm:presLayoutVars>
      </dgm:prSet>
      <dgm:spPr/>
    </dgm:pt>
    <dgm:pt modelId="{91CCBE20-1A7C-4CB8-8536-AC54FE3C4E79}" type="pres">
      <dgm:prSet presAssocID="{34421902-1701-4482-9824-4DDB1DB02A73}" presName="rootConnector" presStyleLbl="node3" presStyleIdx="0" presStyleCnt="8"/>
      <dgm:spPr/>
    </dgm:pt>
    <dgm:pt modelId="{B085377B-FFE1-4AE6-95F5-05BAED33DDEC}" type="pres">
      <dgm:prSet presAssocID="{34421902-1701-4482-9824-4DDB1DB02A73}" presName="hierChild4" presStyleCnt="0"/>
      <dgm:spPr/>
    </dgm:pt>
    <dgm:pt modelId="{9D55C2A2-3BCE-4490-A9A0-3791CFBCE3E9}" type="pres">
      <dgm:prSet presAssocID="{34421902-1701-4482-9824-4DDB1DB02A73}" presName="hierChild5" presStyleCnt="0"/>
      <dgm:spPr/>
    </dgm:pt>
    <dgm:pt modelId="{9C9F460C-1D03-4A70-A1D3-0DD24C57B70D}" type="pres">
      <dgm:prSet presAssocID="{CDADDBC8-02C8-4372-BFD3-087569E7CE36}" presName="Name64" presStyleLbl="parChTrans1D3" presStyleIdx="1" presStyleCnt="8"/>
      <dgm:spPr/>
    </dgm:pt>
    <dgm:pt modelId="{9046B9E1-FC28-44E1-B45A-968B3F0517BD}" type="pres">
      <dgm:prSet presAssocID="{1BE448FF-39A1-4ED7-B623-2C98E2400986}" presName="hierRoot2" presStyleCnt="0">
        <dgm:presLayoutVars>
          <dgm:hierBranch val="init"/>
        </dgm:presLayoutVars>
      </dgm:prSet>
      <dgm:spPr/>
    </dgm:pt>
    <dgm:pt modelId="{45CAA878-DDEF-433F-8FEA-030CD5FD677B}" type="pres">
      <dgm:prSet presAssocID="{1BE448FF-39A1-4ED7-B623-2C98E2400986}" presName="rootComposite" presStyleCnt="0"/>
      <dgm:spPr/>
    </dgm:pt>
    <dgm:pt modelId="{FA440990-8AF2-4A86-A4EC-182532F445C6}" type="pres">
      <dgm:prSet presAssocID="{1BE448FF-39A1-4ED7-B623-2C98E2400986}" presName="rootText" presStyleLbl="node3" presStyleIdx="1" presStyleCnt="8">
        <dgm:presLayoutVars>
          <dgm:chPref val="3"/>
        </dgm:presLayoutVars>
      </dgm:prSet>
      <dgm:spPr/>
    </dgm:pt>
    <dgm:pt modelId="{301CA010-EFCF-47DB-B0FC-C9904FA8BC0F}" type="pres">
      <dgm:prSet presAssocID="{1BE448FF-39A1-4ED7-B623-2C98E2400986}" presName="rootConnector" presStyleLbl="node3" presStyleIdx="1" presStyleCnt="8"/>
      <dgm:spPr/>
    </dgm:pt>
    <dgm:pt modelId="{AB67295F-8245-42BD-AAF6-C1B3F30965EA}" type="pres">
      <dgm:prSet presAssocID="{1BE448FF-39A1-4ED7-B623-2C98E2400986}" presName="hierChild4" presStyleCnt="0"/>
      <dgm:spPr/>
    </dgm:pt>
    <dgm:pt modelId="{B8E9682E-CC9B-4B1F-8F14-ED7E1A6FB96D}" type="pres">
      <dgm:prSet presAssocID="{1BE448FF-39A1-4ED7-B623-2C98E2400986}" presName="hierChild5" presStyleCnt="0"/>
      <dgm:spPr/>
    </dgm:pt>
    <dgm:pt modelId="{4C59EBC9-3B24-4DAC-896F-5687BA987204}" type="pres">
      <dgm:prSet presAssocID="{F2BC32FB-F8C2-4C9F-A80A-2BFF3007F784}" presName="Name64" presStyleLbl="parChTrans1D3" presStyleIdx="2" presStyleCnt="8"/>
      <dgm:spPr/>
    </dgm:pt>
    <dgm:pt modelId="{60053E1C-1F58-4146-9F75-987E20A6A520}" type="pres">
      <dgm:prSet presAssocID="{7387F15B-6FC8-47FF-AD5C-F697DCE3F538}" presName="hierRoot2" presStyleCnt="0">
        <dgm:presLayoutVars>
          <dgm:hierBranch val="init"/>
        </dgm:presLayoutVars>
      </dgm:prSet>
      <dgm:spPr/>
    </dgm:pt>
    <dgm:pt modelId="{82A30B5E-0EBB-4437-BE06-EADFAB56BF38}" type="pres">
      <dgm:prSet presAssocID="{7387F15B-6FC8-47FF-AD5C-F697DCE3F538}" presName="rootComposite" presStyleCnt="0"/>
      <dgm:spPr/>
    </dgm:pt>
    <dgm:pt modelId="{F760C081-EF09-4ECE-ADCB-5B5DD097185E}" type="pres">
      <dgm:prSet presAssocID="{7387F15B-6FC8-47FF-AD5C-F697DCE3F538}" presName="rootText" presStyleLbl="node3" presStyleIdx="2" presStyleCnt="8">
        <dgm:presLayoutVars>
          <dgm:chPref val="3"/>
        </dgm:presLayoutVars>
      </dgm:prSet>
      <dgm:spPr/>
    </dgm:pt>
    <dgm:pt modelId="{0F748212-E753-4DA3-B4E5-8D52C446CDB8}" type="pres">
      <dgm:prSet presAssocID="{7387F15B-6FC8-47FF-AD5C-F697DCE3F538}" presName="rootConnector" presStyleLbl="node3" presStyleIdx="2" presStyleCnt="8"/>
      <dgm:spPr/>
    </dgm:pt>
    <dgm:pt modelId="{843D584F-B3DF-4803-8AD1-C6C1594F2259}" type="pres">
      <dgm:prSet presAssocID="{7387F15B-6FC8-47FF-AD5C-F697DCE3F538}" presName="hierChild4" presStyleCnt="0"/>
      <dgm:spPr/>
    </dgm:pt>
    <dgm:pt modelId="{1DC090FC-34A9-402E-A86D-63716ABF632A}" type="pres">
      <dgm:prSet presAssocID="{7387F15B-6FC8-47FF-AD5C-F697DCE3F538}" presName="hierChild5" presStyleCnt="0"/>
      <dgm:spPr/>
    </dgm:pt>
    <dgm:pt modelId="{643132E9-B8EC-44F5-961C-FAB15473A2B0}" type="pres">
      <dgm:prSet presAssocID="{6A96A25C-EABD-4E6B-A52E-439861442CEF}" presName="hierChild5" presStyleCnt="0"/>
      <dgm:spPr/>
    </dgm:pt>
    <dgm:pt modelId="{8E0AD5A0-9641-4F43-8146-41F90B7E6AC4}" type="pres">
      <dgm:prSet presAssocID="{1ACC8FBB-5491-43EF-84C0-7E5169B91E9B}" presName="Name64" presStyleLbl="parChTrans1D2" presStyleIdx="1" presStyleCnt="3"/>
      <dgm:spPr/>
    </dgm:pt>
    <dgm:pt modelId="{3699B24C-F55B-4BDD-AB5A-54A0A2199E10}" type="pres">
      <dgm:prSet presAssocID="{3BD64BD5-65D6-473B-A33B-3F60D3AC0705}" presName="hierRoot2" presStyleCnt="0">
        <dgm:presLayoutVars>
          <dgm:hierBranch val="init"/>
        </dgm:presLayoutVars>
      </dgm:prSet>
      <dgm:spPr/>
    </dgm:pt>
    <dgm:pt modelId="{D021D9C4-6D4C-4DDC-963B-10D5F62F8A55}" type="pres">
      <dgm:prSet presAssocID="{3BD64BD5-65D6-473B-A33B-3F60D3AC0705}" presName="rootComposite" presStyleCnt="0"/>
      <dgm:spPr/>
    </dgm:pt>
    <dgm:pt modelId="{7C52420C-06ED-4AFD-9745-551156ECCDB2}" type="pres">
      <dgm:prSet presAssocID="{3BD64BD5-65D6-473B-A33B-3F60D3AC0705}" presName="rootText" presStyleLbl="node2" presStyleIdx="1" presStyleCnt="3">
        <dgm:presLayoutVars>
          <dgm:chPref val="3"/>
        </dgm:presLayoutVars>
      </dgm:prSet>
      <dgm:spPr/>
    </dgm:pt>
    <dgm:pt modelId="{9EAC643D-22D4-4DA1-9691-D6649A2A3F72}" type="pres">
      <dgm:prSet presAssocID="{3BD64BD5-65D6-473B-A33B-3F60D3AC0705}" presName="rootConnector" presStyleLbl="node2" presStyleIdx="1" presStyleCnt="3"/>
      <dgm:spPr/>
    </dgm:pt>
    <dgm:pt modelId="{EBFA601B-FB60-4E6D-8BD6-388E4AAF0ED0}" type="pres">
      <dgm:prSet presAssocID="{3BD64BD5-65D6-473B-A33B-3F60D3AC0705}" presName="hierChild4" presStyleCnt="0"/>
      <dgm:spPr/>
    </dgm:pt>
    <dgm:pt modelId="{17D6352A-F922-4471-97C9-1B613CC6F430}" type="pres">
      <dgm:prSet presAssocID="{0743ED11-C56D-4A51-86CC-4655157ED8FA}" presName="Name64" presStyleLbl="parChTrans1D3" presStyleIdx="3" presStyleCnt="8"/>
      <dgm:spPr/>
    </dgm:pt>
    <dgm:pt modelId="{2B80BD2A-0DC5-4E6D-A45F-3F9FBB61B75F}" type="pres">
      <dgm:prSet presAssocID="{C22948F0-3783-4E80-812D-5C43C0C5818D}" presName="hierRoot2" presStyleCnt="0">
        <dgm:presLayoutVars>
          <dgm:hierBranch val="init"/>
        </dgm:presLayoutVars>
      </dgm:prSet>
      <dgm:spPr/>
    </dgm:pt>
    <dgm:pt modelId="{1D1B9563-C015-4602-94C4-08B433BCD9AC}" type="pres">
      <dgm:prSet presAssocID="{C22948F0-3783-4E80-812D-5C43C0C5818D}" presName="rootComposite" presStyleCnt="0"/>
      <dgm:spPr/>
    </dgm:pt>
    <dgm:pt modelId="{F81D5604-A027-44C8-964B-2E8A40C0CE12}" type="pres">
      <dgm:prSet presAssocID="{C22948F0-3783-4E80-812D-5C43C0C5818D}" presName="rootText" presStyleLbl="node3" presStyleIdx="3" presStyleCnt="8">
        <dgm:presLayoutVars>
          <dgm:chPref val="3"/>
        </dgm:presLayoutVars>
      </dgm:prSet>
      <dgm:spPr/>
    </dgm:pt>
    <dgm:pt modelId="{4BC263C8-DABE-4DD2-9111-F86DF674367A}" type="pres">
      <dgm:prSet presAssocID="{C22948F0-3783-4E80-812D-5C43C0C5818D}" presName="rootConnector" presStyleLbl="node3" presStyleIdx="3" presStyleCnt="8"/>
      <dgm:spPr/>
    </dgm:pt>
    <dgm:pt modelId="{B336EB45-B2D0-45EE-B466-51292FDD88A4}" type="pres">
      <dgm:prSet presAssocID="{C22948F0-3783-4E80-812D-5C43C0C5818D}" presName="hierChild4" presStyleCnt="0"/>
      <dgm:spPr/>
    </dgm:pt>
    <dgm:pt modelId="{9BADBF89-B8DE-4E3A-B8E5-D35C6133094B}" type="pres">
      <dgm:prSet presAssocID="{C22948F0-3783-4E80-812D-5C43C0C5818D}" presName="hierChild5" presStyleCnt="0"/>
      <dgm:spPr/>
    </dgm:pt>
    <dgm:pt modelId="{E3BD36F1-F023-46E9-BD49-1FD5D7A5DA49}" type="pres">
      <dgm:prSet presAssocID="{32A5EB8C-7317-4E38-890E-8FC7309B1D54}" presName="Name64" presStyleLbl="parChTrans1D3" presStyleIdx="4" presStyleCnt="8"/>
      <dgm:spPr/>
    </dgm:pt>
    <dgm:pt modelId="{8011F360-ED0F-4B8C-B10D-8C5995E5230A}" type="pres">
      <dgm:prSet presAssocID="{5C64FB5F-9F65-454B-B478-29CF1E1F5717}" presName="hierRoot2" presStyleCnt="0">
        <dgm:presLayoutVars>
          <dgm:hierBranch val="init"/>
        </dgm:presLayoutVars>
      </dgm:prSet>
      <dgm:spPr/>
    </dgm:pt>
    <dgm:pt modelId="{44021FF7-CBD4-48A2-9C03-953D21E3EB4F}" type="pres">
      <dgm:prSet presAssocID="{5C64FB5F-9F65-454B-B478-29CF1E1F5717}" presName="rootComposite" presStyleCnt="0"/>
      <dgm:spPr/>
    </dgm:pt>
    <dgm:pt modelId="{6DD8545E-2CA0-40C0-9F21-FC6FA2F620B4}" type="pres">
      <dgm:prSet presAssocID="{5C64FB5F-9F65-454B-B478-29CF1E1F5717}" presName="rootText" presStyleLbl="node3" presStyleIdx="4" presStyleCnt="8">
        <dgm:presLayoutVars>
          <dgm:chPref val="3"/>
        </dgm:presLayoutVars>
      </dgm:prSet>
      <dgm:spPr/>
    </dgm:pt>
    <dgm:pt modelId="{AAD57B28-00B8-4ACF-9101-0C6D3F4DD39A}" type="pres">
      <dgm:prSet presAssocID="{5C64FB5F-9F65-454B-B478-29CF1E1F5717}" presName="rootConnector" presStyleLbl="node3" presStyleIdx="4" presStyleCnt="8"/>
      <dgm:spPr/>
    </dgm:pt>
    <dgm:pt modelId="{F479A2C0-05FB-46CD-BBCE-F7317545DBA0}" type="pres">
      <dgm:prSet presAssocID="{5C64FB5F-9F65-454B-B478-29CF1E1F5717}" presName="hierChild4" presStyleCnt="0"/>
      <dgm:spPr/>
    </dgm:pt>
    <dgm:pt modelId="{D2769A2E-D40F-4847-BA93-7ED891B27D98}" type="pres">
      <dgm:prSet presAssocID="{5C64FB5F-9F65-454B-B478-29CF1E1F5717}" presName="hierChild5" presStyleCnt="0"/>
      <dgm:spPr/>
    </dgm:pt>
    <dgm:pt modelId="{014C4182-8D7A-4C72-BA2C-381156753E21}" type="pres">
      <dgm:prSet presAssocID="{3BD64BD5-65D6-473B-A33B-3F60D3AC0705}" presName="hierChild5" presStyleCnt="0"/>
      <dgm:spPr/>
    </dgm:pt>
    <dgm:pt modelId="{CEBBF4B4-D3E4-4A42-A082-E0DDAA8220D4}" type="pres">
      <dgm:prSet presAssocID="{DA0E26DB-E703-4603-9A92-EE1BE1BCD3D3}" presName="Name64" presStyleLbl="parChTrans1D2" presStyleIdx="2" presStyleCnt="3"/>
      <dgm:spPr/>
    </dgm:pt>
    <dgm:pt modelId="{4F32902E-E235-4476-A098-0B35F6059EA0}" type="pres">
      <dgm:prSet presAssocID="{E6CA06C3-079F-4517-B588-4F682B923D4C}" presName="hierRoot2" presStyleCnt="0">
        <dgm:presLayoutVars>
          <dgm:hierBranch val="init"/>
        </dgm:presLayoutVars>
      </dgm:prSet>
      <dgm:spPr/>
    </dgm:pt>
    <dgm:pt modelId="{8FF1446A-2725-4659-9588-F72A8B512FE8}" type="pres">
      <dgm:prSet presAssocID="{E6CA06C3-079F-4517-B588-4F682B923D4C}" presName="rootComposite" presStyleCnt="0"/>
      <dgm:spPr/>
    </dgm:pt>
    <dgm:pt modelId="{2145B45F-2D9A-48CC-AC39-E2B72BA366B1}" type="pres">
      <dgm:prSet presAssocID="{E6CA06C3-079F-4517-B588-4F682B923D4C}" presName="rootText" presStyleLbl="node2" presStyleIdx="2" presStyleCnt="3">
        <dgm:presLayoutVars>
          <dgm:chPref val="3"/>
        </dgm:presLayoutVars>
      </dgm:prSet>
      <dgm:spPr/>
    </dgm:pt>
    <dgm:pt modelId="{4E84B4CA-3CA4-4337-9842-C9866F7A8E6D}" type="pres">
      <dgm:prSet presAssocID="{E6CA06C3-079F-4517-B588-4F682B923D4C}" presName="rootConnector" presStyleLbl="node2" presStyleIdx="2" presStyleCnt="3"/>
      <dgm:spPr/>
    </dgm:pt>
    <dgm:pt modelId="{1E8B0EC5-15F5-4133-8A56-6BB6E9004DEF}" type="pres">
      <dgm:prSet presAssocID="{E6CA06C3-079F-4517-B588-4F682B923D4C}" presName="hierChild4" presStyleCnt="0"/>
      <dgm:spPr/>
    </dgm:pt>
    <dgm:pt modelId="{992012BD-5B55-4707-AA23-1545807F7899}" type="pres">
      <dgm:prSet presAssocID="{3E1C4047-EEC7-457D-A840-3A7CEB8D0BF3}" presName="Name64" presStyleLbl="parChTrans1D3" presStyleIdx="5" presStyleCnt="8"/>
      <dgm:spPr/>
    </dgm:pt>
    <dgm:pt modelId="{06289DC9-044A-4922-91CF-7D49417A4005}" type="pres">
      <dgm:prSet presAssocID="{E719FA8B-8AAB-4F54-BF44-F29C2E3725F6}" presName="hierRoot2" presStyleCnt="0">
        <dgm:presLayoutVars>
          <dgm:hierBranch val="init"/>
        </dgm:presLayoutVars>
      </dgm:prSet>
      <dgm:spPr/>
    </dgm:pt>
    <dgm:pt modelId="{B7E447A4-1E1C-45F8-9132-820200C77C21}" type="pres">
      <dgm:prSet presAssocID="{E719FA8B-8AAB-4F54-BF44-F29C2E3725F6}" presName="rootComposite" presStyleCnt="0"/>
      <dgm:spPr/>
    </dgm:pt>
    <dgm:pt modelId="{3B585ACB-CB17-422C-BAA9-9A432D550009}" type="pres">
      <dgm:prSet presAssocID="{E719FA8B-8AAB-4F54-BF44-F29C2E3725F6}" presName="rootText" presStyleLbl="node3" presStyleIdx="5" presStyleCnt="8">
        <dgm:presLayoutVars>
          <dgm:chPref val="3"/>
        </dgm:presLayoutVars>
      </dgm:prSet>
      <dgm:spPr/>
    </dgm:pt>
    <dgm:pt modelId="{AC41960A-F596-470D-9F76-EF95768590FD}" type="pres">
      <dgm:prSet presAssocID="{E719FA8B-8AAB-4F54-BF44-F29C2E3725F6}" presName="rootConnector" presStyleLbl="node3" presStyleIdx="5" presStyleCnt="8"/>
      <dgm:spPr/>
    </dgm:pt>
    <dgm:pt modelId="{ECB99DDA-87EE-436A-AFDA-BD18524E3A0E}" type="pres">
      <dgm:prSet presAssocID="{E719FA8B-8AAB-4F54-BF44-F29C2E3725F6}" presName="hierChild4" presStyleCnt="0"/>
      <dgm:spPr/>
    </dgm:pt>
    <dgm:pt modelId="{44733CEC-92A2-4C8D-9468-8BCF2775C741}" type="pres">
      <dgm:prSet presAssocID="{E719FA8B-8AAB-4F54-BF44-F29C2E3725F6}" presName="hierChild5" presStyleCnt="0"/>
      <dgm:spPr/>
    </dgm:pt>
    <dgm:pt modelId="{37C59176-56B3-418D-9863-CB6BFA07B16F}" type="pres">
      <dgm:prSet presAssocID="{9263B87D-F53F-42B1-AA97-FB35E97116D8}" presName="Name64" presStyleLbl="parChTrans1D3" presStyleIdx="6" presStyleCnt="8"/>
      <dgm:spPr/>
    </dgm:pt>
    <dgm:pt modelId="{46A4916F-58F1-4612-B1F6-AC6C79AF4749}" type="pres">
      <dgm:prSet presAssocID="{3B01EA79-5C75-454E-A503-24EA80A141CE}" presName="hierRoot2" presStyleCnt="0">
        <dgm:presLayoutVars>
          <dgm:hierBranch val="init"/>
        </dgm:presLayoutVars>
      </dgm:prSet>
      <dgm:spPr/>
    </dgm:pt>
    <dgm:pt modelId="{3BE8A457-275E-4F6C-8D72-0C566175DEBA}" type="pres">
      <dgm:prSet presAssocID="{3B01EA79-5C75-454E-A503-24EA80A141CE}" presName="rootComposite" presStyleCnt="0"/>
      <dgm:spPr/>
    </dgm:pt>
    <dgm:pt modelId="{B9505884-3B94-4906-97AE-2AFE1C100655}" type="pres">
      <dgm:prSet presAssocID="{3B01EA79-5C75-454E-A503-24EA80A141CE}" presName="rootText" presStyleLbl="node3" presStyleIdx="6" presStyleCnt="8">
        <dgm:presLayoutVars>
          <dgm:chPref val="3"/>
        </dgm:presLayoutVars>
      </dgm:prSet>
      <dgm:spPr/>
    </dgm:pt>
    <dgm:pt modelId="{3D587836-E0B4-4708-BAC7-8960F7AED854}" type="pres">
      <dgm:prSet presAssocID="{3B01EA79-5C75-454E-A503-24EA80A141CE}" presName="rootConnector" presStyleLbl="node3" presStyleIdx="6" presStyleCnt="8"/>
      <dgm:spPr/>
    </dgm:pt>
    <dgm:pt modelId="{7855C787-FB0E-497A-BEE2-677357F5D88E}" type="pres">
      <dgm:prSet presAssocID="{3B01EA79-5C75-454E-A503-24EA80A141CE}" presName="hierChild4" presStyleCnt="0"/>
      <dgm:spPr/>
    </dgm:pt>
    <dgm:pt modelId="{08FF97A7-7E58-485F-AAAB-8089950D296D}" type="pres">
      <dgm:prSet presAssocID="{3B01EA79-5C75-454E-A503-24EA80A141CE}" presName="hierChild5" presStyleCnt="0"/>
      <dgm:spPr/>
    </dgm:pt>
    <dgm:pt modelId="{28EA817E-A043-4799-846B-79FBAC688D3D}" type="pres">
      <dgm:prSet presAssocID="{E4493572-29D7-4A95-8177-0096F297BC9C}" presName="Name64" presStyleLbl="parChTrans1D3" presStyleIdx="7" presStyleCnt="8"/>
      <dgm:spPr/>
    </dgm:pt>
    <dgm:pt modelId="{DD024980-A829-4587-8F0D-92650D66CB61}" type="pres">
      <dgm:prSet presAssocID="{ADFD1787-9586-4681-B67C-19DFA374AB88}" presName="hierRoot2" presStyleCnt="0">
        <dgm:presLayoutVars>
          <dgm:hierBranch val="init"/>
        </dgm:presLayoutVars>
      </dgm:prSet>
      <dgm:spPr/>
    </dgm:pt>
    <dgm:pt modelId="{7329F76B-3F79-48BD-9560-656769B1D294}" type="pres">
      <dgm:prSet presAssocID="{ADFD1787-9586-4681-B67C-19DFA374AB88}" presName="rootComposite" presStyleCnt="0"/>
      <dgm:spPr/>
    </dgm:pt>
    <dgm:pt modelId="{52B65580-643B-45EC-A8F1-D00449059E26}" type="pres">
      <dgm:prSet presAssocID="{ADFD1787-9586-4681-B67C-19DFA374AB88}" presName="rootText" presStyleLbl="node3" presStyleIdx="7" presStyleCnt="8">
        <dgm:presLayoutVars>
          <dgm:chPref val="3"/>
        </dgm:presLayoutVars>
      </dgm:prSet>
      <dgm:spPr/>
    </dgm:pt>
    <dgm:pt modelId="{3B814277-027F-4578-908D-63538174F050}" type="pres">
      <dgm:prSet presAssocID="{ADFD1787-9586-4681-B67C-19DFA374AB88}" presName="rootConnector" presStyleLbl="node3" presStyleIdx="7" presStyleCnt="8"/>
      <dgm:spPr/>
    </dgm:pt>
    <dgm:pt modelId="{7961F647-A497-459E-B857-6739988AA7B9}" type="pres">
      <dgm:prSet presAssocID="{ADFD1787-9586-4681-B67C-19DFA374AB88}" presName="hierChild4" presStyleCnt="0"/>
      <dgm:spPr/>
    </dgm:pt>
    <dgm:pt modelId="{0B3980FE-3C80-4AEC-BD53-4C51F31A07A8}" type="pres">
      <dgm:prSet presAssocID="{ADFD1787-9586-4681-B67C-19DFA374AB88}" presName="hierChild5" presStyleCnt="0"/>
      <dgm:spPr/>
    </dgm:pt>
    <dgm:pt modelId="{059C9F2E-CFCD-472E-B526-F261B1EFC46A}" type="pres">
      <dgm:prSet presAssocID="{E6CA06C3-079F-4517-B588-4F682B923D4C}" presName="hierChild5" presStyleCnt="0"/>
      <dgm:spPr/>
    </dgm:pt>
    <dgm:pt modelId="{9A6E94AE-F781-4403-983B-ACDFE4B8C85E}" type="pres">
      <dgm:prSet presAssocID="{1EC8FA93-06A9-4E39-A621-07B080F19F22}" presName="hierChild3" presStyleCnt="0"/>
      <dgm:spPr/>
    </dgm:pt>
  </dgm:ptLst>
  <dgm:cxnLst>
    <dgm:cxn modelId="{C8CD6505-0E26-4275-9169-29A4E20EEB8D}" type="presOf" srcId="{E6CA06C3-079F-4517-B588-4F682B923D4C}" destId="{2145B45F-2D9A-48CC-AC39-E2B72BA366B1}" srcOrd="0" destOrd="0" presId="urn:microsoft.com/office/officeart/2009/3/layout/HorizontalOrganizationChart"/>
    <dgm:cxn modelId="{28BE4108-56F7-45DF-80C8-8F4DF791A15B}" srcId="{1EC8FA93-06A9-4E39-A621-07B080F19F22}" destId="{6A96A25C-EABD-4E6B-A52E-439861442CEF}" srcOrd="0" destOrd="0" parTransId="{9D9CED46-7F72-453A-80ED-4F2F3764238E}" sibTransId="{7DE5F331-00B5-48D5-93E6-65C760487FD1}"/>
    <dgm:cxn modelId="{B6EDB10B-7C51-436D-B2F0-5C7C52B1DFF0}" type="presOf" srcId="{ADFD1787-9586-4681-B67C-19DFA374AB88}" destId="{3B814277-027F-4578-908D-63538174F050}" srcOrd="1" destOrd="0" presId="urn:microsoft.com/office/officeart/2009/3/layout/HorizontalOrganizationChart"/>
    <dgm:cxn modelId="{5664A80E-CB79-4DCD-9A83-3E2EB72FC56D}" type="presOf" srcId="{3BD64BD5-65D6-473B-A33B-3F60D3AC0705}" destId="{7C52420C-06ED-4AFD-9745-551156ECCDB2}" srcOrd="0" destOrd="0" presId="urn:microsoft.com/office/officeart/2009/3/layout/HorizontalOrganizationChart"/>
    <dgm:cxn modelId="{12E4A80F-33D6-49B8-B641-7A3FF737A3D1}" srcId="{E6CA06C3-079F-4517-B588-4F682B923D4C}" destId="{3B01EA79-5C75-454E-A503-24EA80A141CE}" srcOrd="1" destOrd="0" parTransId="{9263B87D-F53F-42B1-AA97-FB35E97116D8}" sibTransId="{BB65C172-6A9F-41DA-97D1-6707D9A54F5F}"/>
    <dgm:cxn modelId="{BB74E312-F273-448A-86C9-48100ABB9C6B}" type="presOf" srcId="{F2BC32FB-F8C2-4C9F-A80A-2BFF3007F784}" destId="{4C59EBC9-3B24-4DAC-896F-5687BA987204}" srcOrd="0" destOrd="0" presId="urn:microsoft.com/office/officeart/2009/3/layout/HorizontalOrganizationChart"/>
    <dgm:cxn modelId="{B4665C1D-899B-4C4F-881B-17B5A3D5FDE0}" type="presOf" srcId="{E719FA8B-8AAB-4F54-BF44-F29C2E3725F6}" destId="{AC41960A-F596-470D-9F76-EF95768590FD}" srcOrd="1" destOrd="0" presId="urn:microsoft.com/office/officeart/2009/3/layout/HorizontalOrganizationChart"/>
    <dgm:cxn modelId="{5448161E-83CE-4191-8389-CF5546175F22}" type="presOf" srcId="{3E1C4047-EEC7-457D-A840-3A7CEB8D0BF3}" destId="{992012BD-5B55-4707-AA23-1545807F7899}" srcOrd="0" destOrd="0" presId="urn:microsoft.com/office/officeart/2009/3/layout/HorizontalOrganizationChart"/>
    <dgm:cxn modelId="{0AE4A81E-3F2C-4B78-A05F-DD35AE1508F3}" type="presOf" srcId="{CDADDBC8-02C8-4372-BFD3-087569E7CE36}" destId="{9C9F460C-1D03-4A70-A1D3-0DD24C57B70D}" srcOrd="0" destOrd="0" presId="urn:microsoft.com/office/officeart/2009/3/layout/HorizontalOrganizationChart"/>
    <dgm:cxn modelId="{18FA0E20-49F5-42D2-A307-342E463DE469}" type="presOf" srcId="{34421902-1701-4482-9824-4DDB1DB02A73}" destId="{91CCBE20-1A7C-4CB8-8536-AC54FE3C4E79}" srcOrd="1" destOrd="0" presId="urn:microsoft.com/office/officeart/2009/3/layout/HorizontalOrganizationChart"/>
    <dgm:cxn modelId="{E8E80124-6EEB-4939-AF7B-A99F50FE51E7}" type="presOf" srcId="{ADFD1787-9586-4681-B67C-19DFA374AB88}" destId="{52B65580-643B-45EC-A8F1-D00449059E26}" srcOrd="0" destOrd="0" presId="urn:microsoft.com/office/officeart/2009/3/layout/HorizontalOrganizationChart"/>
    <dgm:cxn modelId="{C295B027-32D8-4522-94DE-151CBFE307A0}" type="presOf" srcId="{1EC8FA93-06A9-4E39-A621-07B080F19F22}" destId="{637F5AE5-243F-4EA9-836D-D8F6E854EF6E}" srcOrd="1" destOrd="0" presId="urn:microsoft.com/office/officeart/2009/3/layout/HorizontalOrganizationChart"/>
    <dgm:cxn modelId="{BB2A0B29-A27D-4D51-80CF-45138C5FBBF1}" type="presOf" srcId="{1EC8FA93-06A9-4E39-A621-07B080F19F22}" destId="{E44644AE-A418-4604-9F9C-C55AB1AA41E8}" srcOrd="0" destOrd="0" presId="urn:microsoft.com/office/officeart/2009/3/layout/HorizontalOrganizationChart"/>
    <dgm:cxn modelId="{0E673A36-FDB6-4B60-9985-9AF35BA85396}" type="presOf" srcId="{1BE448FF-39A1-4ED7-B623-2C98E2400986}" destId="{301CA010-EFCF-47DB-B0FC-C9904FA8BC0F}" srcOrd="1" destOrd="0" presId="urn:microsoft.com/office/officeart/2009/3/layout/HorizontalOrganizationChart"/>
    <dgm:cxn modelId="{C3026D37-46A8-45E9-9DCE-CFC8F19BA239}" srcId="{822FD19B-7BAD-42CC-91E1-C426A587273D}" destId="{1EC8FA93-06A9-4E39-A621-07B080F19F22}" srcOrd="0" destOrd="0" parTransId="{DC4FE9B8-1E39-4327-A066-04A3C58A53AE}" sibTransId="{3509F47E-287D-489F-82C2-9AFB3D2A64D4}"/>
    <dgm:cxn modelId="{7959C65E-18A7-41D8-8D67-F860C1BDF399}" type="presOf" srcId="{822FD19B-7BAD-42CC-91E1-C426A587273D}" destId="{E8A34B7E-308F-41BB-9F2F-5862B8760C99}" srcOrd="0" destOrd="0" presId="urn:microsoft.com/office/officeart/2009/3/layout/HorizontalOrganizationChart"/>
    <dgm:cxn modelId="{67806462-9383-469B-B090-8F9699FE0C8E}" type="presOf" srcId="{5C64FB5F-9F65-454B-B478-29CF1E1F5717}" destId="{6DD8545E-2CA0-40C0-9F21-FC6FA2F620B4}" srcOrd="0" destOrd="0" presId="urn:microsoft.com/office/officeart/2009/3/layout/HorizontalOrganizationChart"/>
    <dgm:cxn modelId="{88E1A243-184A-4277-8CF1-26DE1CDE75B9}" type="presOf" srcId="{C22948F0-3783-4E80-812D-5C43C0C5818D}" destId="{4BC263C8-DABE-4DD2-9111-F86DF674367A}" srcOrd="1" destOrd="0" presId="urn:microsoft.com/office/officeart/2009/3/layout/HorizontalOrganizationChart"/>
    <dgm:cxn modelId="{13D0CC45-E8B5-4411-95EE-99BDE10F95F5}" srcId="{E6CA06C3-079F-4517-B588-4F682B923D4C}" destId="{ADFD1787-9586-4681-B67C-19DFA374AB88}" srcOrd="2" destOrd="0" parTransId="{E4493572-29D7-4A95-8177-0096F297BC9C}" sibTransId="{532214BD-4E50-4140-B3D6-BFD05217855D}"/>
    <dgm:cxn modelId="{C7EB804C-13D0-4965-AD29-82B74E53120A}" type="presOf" srcId="{6E5A306B-17A3-4F58-86C1-87ABF7B5FF17}" destId="{55D21736-ABEC-4132-A3AF-F4B1A0F749B3}" srcOrd="0" destOrd="0" presId="urn:microsoft.com/office/officeart/2009/3/layout/HorizontalOrganizationChart"/>
    <dgm:cxn modelId="{1D1AAB4C-F5B5-437E-93F4-4309137094AD}" type="presOf" srcId="{C22948F0-3783-4E80-812D-5C43C0C5818D}" destId="{F81D5604-A027-44C8-964B-2E8A40C0CE12}" srcOrd="0" destOrd="0" presId="urn:microsoft.com/office/officeart/2009/3/layout/HorizontalOrganizationChart"/>
    <dgm:cxn modelId="{D6AF324D-9F15-4E83-A38B-E18C13A1217E}" srcId="{1EC8FA93-06A9-4E39-A621-07B080F19F22}" destId="{3BD64BD5-65D6-473B-A33B-3F60D3AC0705}" srcOrd="1" destOrd="0" parTransId="{1ACC8FBB-5491-43EF-84C0-7E5169B91E9B}" sibTransId="{A4C14F9F-3A83-4877-B7E8-D576023E2BD6}"/>
    <dgm:cxn modelId="{1012526D-4D4B-41AE-B96A-59EC3E501CE1}" srcId="{1EC8FA93-06A9-4E39-A621-07B080F19F22}" destId="{E6CA06C3-079F-4517-B588-4F682B923D4C}" srcOrd="2" destOrd="0" parTransId="{DA0E26DB-E703-4603-9A92-EE1BE1BCD3D3}" sibTransId="{5294BD91-B007-4548-87EF-D286FAE9C073}"/>
    <dgm:cxn modelId="{BBDF2F73-FA24-4250-8A9C-9DFA5B6D571F}" type="presOf" srcId="{6A96A25C-EABD-4E6B-A52E-439861442CEF}" destId="{C1246F5B-D3D0-4C11-8224-8268337613CA}" srcOrd="0" destOrd="0" presId="urn:microsoft.com/office/officeart/2009/3/layout/HorizontalOrganizationChart"/>
    <dgm:cxn modelId="{DE269475-FB3A-4BE2-A517-5178EC79623E}" srcId="{6A96A25C-EABD-4E6B-A52E-439861442CEF}" destId="{7387F15B-6FC8-47FF-AD5C-F697DCE3F538}" srcOrd="2" destOrd="0" parTransId="{F2BC32FB-F8C2-4C9F-A80A-2BFF3007F784}" sibTransId="{A3845755-5FF9-4E05-953F-F487402F01FE}"/>
    <dgm:cxn modelId="{9F852F57-2E49-449D-A09C-64CC20545C88}" type="presOf" srcId="{9263B87D-F53F-42B1-AA97-FB35E97116D8}" destId="{37C59176-56B3-418D-9863-CB6BFA07B16F}" srcOrd="0" destOrd="0" presId="urn:microsoft.com/office/officeart/2009/3/layout/HorizontalOrganizationChart"/>
    <dgm:cxn modelId="{2CF00C59-6E73-4F6D-A645-ABAC26DD900E}" type="presOf" srcId="{9D9CED46-7F72-453A-80ED-4F2F3764238E}" destId="{87B4A70D-106C-47A7-B8DA-BD9182D710E5}" srcOrd="0" destOrd="0" presId="urn:microsoft.com/office/officeart/2009/3/layout/HorizontalOrganizationChart"/>
    <dgm:cxn modelId="{C0D1907B-2E61-4D69-9B86-7BE07ABC1273}" type="presOf" srcId="{6A96A25C-EABD-4E6B-A52E-439861442CEF}" destId="{FF952770-F83D-43BC-A419-DE14FE2A33EC}" srcOrd="1" destOrd="0" presId="urn:microsoft.com/office/officeart/2009/3/layout/HorizontalOrganizationChart"/>
    <dgm:cxn modelId="{DEFB3C80-E769-4A4B-ACA0-862F1AFEC162}" type="presOf" srcId="{1BE448FF-39A1-4ED7-B623-2C98E2400986}" destId="{FA440990-8AF2-4A86-A4EC-182532F445C6}" srcOrd="0" destOrd="0" presId="urn:microsoft.com/office/officeart/2009/3/layout/HorizontalOrganizationChart"/>
    <dgm:cxn modelId="{2D43E681-3ECB-42A0-B6C8-8B50B3B2DFA8}" type="presOf" srcId="{DA0E26DB-E703-4603-9A92-EE1BE1BCD3D3}" destId="{CEBBF4B4-D3E4-4A42-A082-E0DDAA8220D4}" srcOrd="0" destOrd="0" presId="urn:microsoft.com/office/officeart/2009/3/layout/HorizontalOrganizationChart"/>
    <dgm:cxn modelId="{A9085182-7AC8-4049-94F2-39C8788FD634}" type="presOf" srcId="{E4493572-29D7-4A95-8177-0096F297BC9C}" destId="{28EA817E-A043-4799-846B-79FBAC688D3D}" srcOrd="0" destOrd="0" presId="urn:microsoft.com/office/officeart/2009/3/layout/HorizontalOrganizationChart"/>
    <dgm:cxn modelId="{A32A528B-F88C-4F22-ACBF-63A4AEFE315C}" type="presOf" srcId="{0743ED11-C56D-4A51-86CC-4655157ED8FA}" destId="{17D6352A-F922-4471-97C9-1B613CC6F430}" srcOrd="0" destOrd="0" presId="urn:microsoft.com/office/officeart/2009/3/layout/HorizontalOrganizationChart"/>
    <dgm:cxn modelId="{BE19018F-36F1-4150-83F1-B1A129E1CA01}" type="presOf" srcId="{1ACC8FBB-5491-43EF-84C0-7E5169B91E9B}" destId="{8E0AD5A0-9641-4F43-8146-41F90B7E6AC4}" srcOrd="0" destOrd="0" presId="urn:microsoft.com/office/officeart/2009/3/layout/HorizontalOrganizationChart"/>
    <dgm:cxn modelId="{F60E6B90-578A-481E-A0A7-0DD427286786}" type="presOf" srcId="{32A5EB8C-7317-4E38-890E-8FC7309B1D54}" destId="{E3BD36F1-F023-46E9-BD49-1FD5D7A5DA49}" srcOrd="0" destOrd="0" presId="urn:microsoft.com/office/officeart/2009/3/layout/HorizontalOrganizationChart"/>
    <dgm:cxn modelId="{9592E890-1987-4865-8056-6EDF79816F17}" type="presOf" srcId="{E719FA8B-8AAB-4F54-BF44-F29C2E3725F6}" destId="{3B585ACB-CB17-422C-BAA9-9A432D550009}" srcOrd="0" destOrd="0" presId="urn:microsoft.com/office/officeart/2009/3/layout/HorizontalOrganizationChart"/>
    <dgm:cxn modelId="{D583AC9D-5883-4B68-A0D4-0A7F2BBD2061}" srcId="{6A96A25C-EABD-4E6B-A52E-439861442CEF}" destId="{34421902-1701-4482-9824-4DDB1DB02A73}" srcOrd="0" destOrd="0" parTransId="{6E5A306B-17A3-4F58-86C1-87ABF7B5FF17}" sibTransId="{330FFC43-9E9D-4A59-8D4B-853E52A62229}"/>
    <dgm:cxn modelId="{2D5DDCA2-96C2-4BF8-8E8D-E8CF6FF0F2EA}" type="presOf" srcId="{3BD64BD5-65D6-473B-A33B-3F60D3AC0705}" destId="{9EAC643D-22D4-4DA1-9691-D6649A2A3F72}" srcOrd="1" destOrd="0" presId="urn:microsoft.com/office/officeart/2009/3/layout/HorizontalOrganizationChart"/>
    <dgm:cxn modelId="{673541A7-24D4-48B0-A676-8622EEAFEC56}" srcId="{E6CA06C3-079F-4517-B588-4F682B923D4C}" destId="{E719FA8B-8AAB-4F54-BF44-F29C2E3725F6}" srcOrd="0" destOrd="0" parTransId="{3E1C4047-EEC7-457D-A840-3A7CEB8D0BF3}" sibTransId="{A575BE58-D6F8-4AE0-8084-8844A46C3CA7}"/>
    <dgm:cxn modelId="{6C5244A7-C910-442B-AF49-267EB43D7776}" type="presOf" srcId="{5C64FB5F-9F65-454B-B478-29CF1E1F5717}" destId="{AAD57B28-00B8-4ACF-9101-0C6D3F4DD39A}" srcOrd="1" destOrd="0" presId="urn:microsoft.com/office/officeart/2009/3/layout/HorizontalOrganizationChart"/>
    <dgm:cxn modelId="{1DAC89A8-E1D3-4D8D-9448-D7D9AAD90E46}" type="presOf" srcId="{7387F15B-6FC8-47FF-AD5C-F697DCE3F538}" destId="{0F748212-E753-4DA3-B4E5-8D52C446CDB8}" srcOrd="1" destOrd="0" presId="urn:microsoft.com/office/officeart/2009/3/layout/HorizontalOrganizationChart"/>
    <dgm:cxn modelId="{BDAF24AD-1D2E-4A3F-954B-15946B5B9B53}" srcId="{3BD64BD5-65D6-473B-A33B-3F60D3AC0705}" destId="{5C64FB5F-9F65-454B-B478-29CF1E1F5717}" srcOrd="1" destOrd="0" parTransId="{32A5EB8C-7317-4E38-890E-8FC7309B1D54}" sibTransId="{7E3BF55D-868C-40EE-819A-9DBCE3991E07}"/>
    <dgm:cxn modelId="{187DC7AF-7BEF-4A7E-B358-4F43D50C81F0}" srcId="{3BD64BD5-65D6-473B-A33B-3F60D3AC0705}" destId="{C22948F0-3783-4E80-812D-5C43C0C5818D}" srcOrd="0" destOrd="0" parTransId="{0743ED11-C56D-4A51-86CC-4655157ED8FA}" sibTransId="{FD55F5BE-FCD7-4BB8-B6F4-AD126D4D9764}"/>
    <dgm:cxn modelId="{E64E77CC-DDBB-4C99-BF86-450611EDC7E9}" type="presOf" srcId="{E6CA06C3-079F-4517-B588-4F682B923D4C}" destId="{4E84B4CA-3CA4-4337-9842-C9866F7A8E6D}" srcOrd="1" destOrd="0" presId="urn:microsoft.com/office/officeart/2009/3/layout/HorizontalOrganizationChart"/>
    <dgm:cxn modelId="{1CCD51D3-35F7-4FE5-8FDB-9A221A18DA66}" type="presOf" srcId="{3B01EA79-5C75-454E-A503-24EA80A141CE}" destId="{3D587836-E0B4-4708-BAC7-8960F7AED854}" srcOrd="1" destOrd="0" presId="urn:microsoft.com/office/officeart/2009/3/layout/HorizontalOrganizationChart"/>
    <dgm:cxn modelId="{47A0C7F1-6D17-4B76-A448-DF4A125F2CEC}" type="presOf" srcId="{3B01EA79-5C75-454E-A503-24EA80A141CE}" destId="{B9505884-3B94-4906-97AE-2AFE1C100655}" srcOrd="0" destOrd="0" presId="urn:microsoft.com/office/officeart/2009/3/layout/HorizontalOrganizationChart"/>
    <dgm:cxn modelId="{9BE8D6F7-9DD5-453E-BDBC-C231127B175C}" type="presOf" srcId="{7387F15B-6FC8-47FF-AD5C-F697DCE3F538}" destId="{F760C081-EF09-4ECE-ADCB-5B5DD097185E}" srcOrd="0" destOrd="0" presId="urn:microsoft.com/office/officeart/2009/3/layout/HorizontalOrganizationChart"/>
    <dgm:cxn modelId="{BD776FFA-4EF8-4F01-8A42-BEFDBF8FB2DF}" type="presOf" srcId="{34421902-1701-4482-9824-4DDB1DB02A73}" destId="{0F0E98EB-6BA7-4A52-9678-8CFFBC52B135}" srcOrd="0" destOrd="0" presId="urn:microsoft.com/office/officeart/2009/3/layout/HorizontalOrganizationChart"/>
    <dgm:cxn modelId="{76A3B9FC-3966-4919-964B-98CC42674A02}" srcId="{6A96A25C-EABD-4E6B-A52E-439861442CEF}" destId="{1BE448FF-39A1-4ED7-B623-2C98E2400986}" srcOrd="1" destOrd="0" parTransId="{CDADDBC8-02C8-4372-BFD3-087569E7CE36}" sibTransId="{6A03304F-6A3D-4458-AAE3-D1D2A26B8678}"/>
    <dgm:cxn modelId="{3D620465-0319-4E2E-9821-05C1A95CF061}" type="presParOf" srcId="{E8A34B7E-308F-41BB-9F2F-5862B8760C99}" destId="{3C2C2F0F-8AB9-4F97-BA56-D0A940BB6583}" srcOrd="0" destOrd="0" presId="urn:microsoft.com/office/officeart/2009/3/layout/HorizontalOrganizationChart"/>
    <dgm:cxn modelId="{5F8A7B46-3DC9-4331-8710-E694C873648E}" type="presParOf" srcId="{3C2C2F0F-8AB9-4F97-BA56-D0A940BB6583}" destId="{536F14A4-F8AB-465C-A68F-A2595B57E6EE}" srcOrd="0" destOrd="0" presId="urn:microsoft.com/office/officeart/2009/3/layout/HorizontalOrganizationChart"/>
    <dgm:cxn modelId="{A9ACD2F8-0E8A-43CC-9950-A26C7D677A72}" type="presParOf" srcId="{536F14A4-F8AB-465C-A68F-A2595B57E6EE}" destId="{E44644AE-A418-4604-9F9C-C55AB1AA41E8}" srcOrd="0" destOrd="0" presId="urn:microsoft.com/office/officeart/2009/3/layout/HorizontalOrganizationChart"/>
    <dgm:cxn modelId="{A9D26615-4035-48AF-95D4-F97F9D37B8A3}" type="presParOf" srcId="{536F14A4-F8AB-465C-A68F-A2595B57E6EE}" destId="{637F5AE5-243F-4EA9-836D-D8F6E854EF6E}" srcOrd="1" destOrd="0" presId="urn:microsoft.com/office/officeart/2009/3/layout/HorizontalOrganizationChart"/>
    <dgm:cxn modelId="{0C174AEA-265F-4DDC-A4D5-F876718FBAB5}" type="presParOf" srcId="{3C2C2F0F-8AB9-4F97-BA56-D0A940BB6583}" destId="{E374AFEA-263C-4AF2-82B1-4FF7BC392A48}" srcOrd="1" destOrd="0" presId="urn:microsoft.com/office/officeart/2009/3/layout/HorizontalOrganizationChart"/>
    <dgm:cxn modelId="{7DDF2C61-F6A1-481D-8A8A-38802D253FB3}" type="presParOf" srcId="{E374AFEA-263C-4AF2-82B1-4FF7BC392A48}" destId="{87B4A70D-106C-47A7-B8DA-BD9182D710E5}" srcOrd="0" destOrd="0" presId="urn:microsoft.com/office/officeart/2009/3/layout/HorizontalOrganizationChart"/>
    <dgm:cxn modelId="{C75DAB03-0691-496B-94B3-F7415E131124}" type="presParOf" srcId="{E374AFEA-263C-4AF2-82B1-4FF7BC392A48}" destId="{91FAF4B9-3050-49C6-B60E-F38F9656EC41}" srcOrd="1" destOrd="0" presId="urn:microsoft.com/office/officeart/2009/3/layout/HorizontalOrganizationChart"/>
    <dgm:cxn modelId="{30B15AC3-2C63-4978-8F85-0125650C4AA7}" type="presParOf" srcId="{91FAF4B9-3050-49C6-B60E-F38F9656EC41}" destId="{D076264A-EAD0-43C3-98C5-B75EC3B50D2C}" srcOrd="0" destOrd="0" presId="urn:microsoft.com/office/officeart/2009/3/layout/HorizontalOrganizationChart"/>
    <dgm:cxn modelId="{31DB6C7A-B927-47A0-86F6-8FBCBEAD2399}" type="presParOf" srcId="{D076264A-EAD0-43C3-98C5-B75EC3B50D2C}" destId="{C1246F5B-D3D0-4C11-8224-8268337613CA}" srcOrd="0" destOrd="0" presId="urn:microsoft.com/office/officeart/2009/3/layout/HorizontalOrganizationChart"/>
    <dgm:cxn modelId="{AE1DDA7C-092B-4BBA-B50C-0AD547169504}" type="presParOf" srcId="{D076264A-EAD0-43C3-98C5-B75EC3B50D2C}" destId="{FF952770-F83D-43BC-A419-DE14FE2A33EC}" srcOrd="1" destOrd="0" presId="urn:microsoft.com/office/officeart/2009/3/layout/HorizontalOrganizationChart"/>
    <dgm:cxn modelId="{71EEFBC4-8B2A-470C-8304-07CADC7EE749}" type="presParOf" srcId="{91FAF4B9-3050-49C6-B60E-F38F9656EC41}" destId="{FF682531-622C-4F4E-A25F-2BEA829FA2E6}" srcOrd="1" destOrd="0" presId="urn:microsoft.com/office/officeart/2009/3/layout/HorizontalOrganizationChart"/>
    <dgm:cxn modelId="{CE8193D5-AAD2-4B0C-88F2-A44F4A5B07B7}" type="presParOf" srcId="{FF682531-622C-4F4E-A25F-2BEA829FA2E6}" destId="{55D21736-ABEC-4132-A3AF-F4B1A0F749B3}" srcOrd="0" destOrd="0" presId="urn:microsoft.com/office/officeart/2009/3/layout/HorizontalOrganizationChart"/>
    <dgm:cxn modelId="{A1B46752-68B1-4660-967D-6873D48720C5}" type="presParOf" srcId="{FF682531-622C-4F4E-A25F-2BEA829FA2E6}" destId="{89F49284-BB56-470E-BC0A-78045B2ADF0C}" srcOrd="1" destOrd="0" presId="urn:microsoft.com/office/officeart/2009/3/layout/HorizontalOrganizationChart"/>
    <dgm:cxn modelId="{1318C535-A838-4A96-B2E5-01D3A70AD15C}" type="presParOf" srcId="{89F49284-BB56-470E-BC0A-78045B2ADF0C}" destId="{F6119500-FBF1-4B19-8CBC-46849ED20F95}" srcOrd="0" destOrd="0" presId="urn:microsoft.com/office/officeart/2009/3/layout/HorizontalOrganizationChart"/>
    <dgm:cxn modelId="{5E7795D6-3884-4F69-A8F4-03F99250DCA5}" type="presParOf" srcId="{F6119500-FBF1-4B19-8CBC-46849ED20F95}" destId="{0F0E98EB-6BA7-4A52-9678-8CFFBC52B135}" srcOrd="0" destOrd="0" presId="urn:microsoft.com/office/officeart/2009/3/layout/HorizontalOrganizationChart"/>
    <dgm:cxn modelId="{8FD9BAC9-6DCF-4A7A-87BC-F098EE501EAC}" type="presParOf" srcId="{F6119500-FBF1-4B19-8CBC-46849ED20F95}" destId="{91CCBE20-1A7C-4CB8-8536-AC54FE3C4E79}" srcOrd="1" destOrd="0" presId="urn:microsoft.com/office/officeart/2009/3/layout/HorizontalOrganizationChart"/>
    <dgm:cxn modelId="{055323EF-B5D5-4BFF-8600-8C464599F16F}" type="presParOf" srcId="{89F49284-BB56-470E-BC0A-78045B2ADF0C}" destId="{B085377B-FFE1-4AE6-95F5-05BAED33DDEC}" srcOrd="1" destOrd="0" presId="urn:microsoft.com/office/officeart/2009/3/layout/HorizontalOrganizationChart"/>
    <dgm:cxn modelId="{9E027878-C9D0-4264-BB32-DB2A90B0D83D}" type="presParOf" srcId="{89F49284-BB56-470E-BC0A-78045B2ADF0C}" destId="{9D55C2A2-3BCE-4490-A9A0-3791CFBCE3E9}" srcOrd="2" destOrd="0" presId="urn:microsoft.com/office/officeart/2009/3/layout/HorizontalOrganizationChart"/>
    <dgm:cxn modelId="{D1FF2A73-7E3D-43D6-AB16-1CE20DBF53F6}" type="presParOf" srcId="{FF682531-622C-4F4E-A25F-2BEA829FA2E6}" destId="{9C9F460C-1D03-4A70-A1D3-0DD24C57B70D}" srcOrd="2" destOrd="0" presId="urn:microsoft.com/office/officeart/2009/3/layout/HorizontalOrganizationChart"/>
    <dgm:cxn modelId="{F1A861CF-CE9F-49B6-887A-2F2659B518DC}" type="presParOf" srcId="{FF682531-622C-4F4E-A25F-2BEA829FA2E6}" destId="{9046B9E1-FC28-44E1-B45A-968B3F0517BD}" srcOrd="3" destOrd="0" presId="urn:microsoft.com/office/officeart/2009/3/layout/HorizontalOrganizationChart"/>
    <dgm:cxn modelId="{307CB655-8A36-41CF-90DD-4739876EADCB}" type="presParOf" srcId="{9046B9E1-FC28-44E1-B45A-968B3F0517BD}" destId="{45CAA878-DDEF-433F-8FEA-030CD5FD677B}" srcOrd="0" destOrd="0" presId="urn:microsoft.com/office/officeart/2009/3/layout/HorizontalOrganizationChart"/>
    <dgm:cxn modelId="{EBCB49EC-F93B-42DC-B0F4-91153E747A2C}" type="presParOf" srcId="{45CAA878-DDEF-433F-8FEA-030CD5FD677B}" destId="{FA440990-8AF2-4A86-A4EC-182532F445C6}" srcOrd="0" destOrd="0" presId="urn:microsoft.com/office/officeart/2009/3/layout/HorizontalOrganizationChart"/>
    <dgm:cxn modelId="{BB49BB7B-17D9-41E0-9846-F4170EDC706E}" type="presParOf" srcId="{45CAA878-DDEF-433F-8FEA-030CD5FD677B}" destId="{301CA010-EFCF-47DB-B0FC-C9904FA8BC0F}" srcOrd="1" destOrd="0" presId="urn:microsoft.com/office/officeart/2009/3/layout/HorizontalOrganizationChart"/>
    <dgm:cxn modelId="{726565C6-FF6C-48FF-A917-5FB97302DDB4}" type="presParOf" srcId="{9046B9E1-FC28-44E1-B45A-968B3F0517BD}" destId="{AB67295F-8245-42BD-AAF6-C1B3F30965EA}" srcOrd="1" destOrd="0" presId="urn:microsoft.com/office/officeart/2009/3/layout/HorizontalOrganizationChart"/>
    <dgm:cxn modelId="{AAF5586B-F26A-493C-A6D1-F91D0185A94F}" type="presParOf" srcId="{9046B9E1-FC28-44E1-B45A-968B3F0517BD}" destId="{B8E9682E-CC9B-4B1F-8F14-ED7E1A6FB96D}" srcOrd="2" destOrd="0" presId="urn:microsoft.com/office/officeart/2009/3/layout/HorizontalOrganizationChart"/>
    <dgm:cxn modelId="{E5D14195-1553-4056-8DA0-F095909FABCC}" type="presParOf" srcId="{FF682531-622C-4F4E-A25F-2BEA829FA2E6}" destId="{4C59EBC9-3B24-4DAC-896F-5687BA987204}" srcOrd="4" destOrd="0" presId="urn:microsoft.com/office/officeart/2009/3/layout/HorizontalOrganizationChart"/>
    <dgm:cxn modelId="{C4DDC1F4-E5A6-486E-B44C-1571DCCBCC4E}" type="presParOf" srcId="{FF682531-622C-4F4E-A25F-2BEA829FA2E6}" destId="{60053E1C-1F58-4146-9F75-987E20A6A520}" srcOrd="5" destOrd="0" presId="urn:microsoft.com/office/officeart/2009/3/layout/HorizontalOrganizationChart"/>
    <dgm:cxn modelId="{2DEE064E-2C0E-42FD-8FC7-29A5422F75C0}" type="presParOf" srcId="{60053E1C-1F58-4146-9F75-987E20A6A520}" destId="{82A30B5E-0EBB-4437-BE06-EADFAB56BF38}" srcOrd="0" destOrd="0" presId="urn:microsoft.com/office/officeart/2009/3/layout/HorizontalOrganizationChart"/>
    <dgm:cxn modelId="{A59D012E-F695-4607-A5F0-4A1374FD4B33}" type="presParOf" srcId="{82A30B5E-0EBB-4437-BE06-EADFAB56BF38}" destId="{F760C081-EF09-4ECE-ADCB-5B5DD097185E}" srcOrd="0" destOrd="0" presId="urn:microsoft.com/office/officeart/2009/3/layout/HorizontalOrganizationChart"/>
    <dgm:cxn modelId="{890F52FB-F269-4C41-B4A9-4AD714AB5FEC}" type="presParOf" srcId="{82A30B5E-0EBB-4437-BE06-EADFAB56BF38}" destId="{0F748212-E753-4DA3-B4E5-8D52C446CDB8}" srcOrd="1" destOrd="0" presId="urn:microsoft.com/office/officeart/2009/3/layout/HorizontalOrganizationChart"/>
    <dgm:cxn modelId="{9A5FFCA2-EED2-4F3C-87FB-D75D3909B901}" type="presParOf" srcId="{60053E1C-1F58-4146-9F75-987E20A6A520}" destId="{843D584F-B3DF-4803-8AD1-C6C1594F2259}" srcOrd="1" destOrd="0" presId="urn:microsoft.com/office/officeart/2009/3/layout/HorizontalOrganizationChart"/>
    <dgm:cxn modelId="{EFC7A6C4-9882-4A93-9655-0539036378BE}" type="presParOf" srcId="{60053E1C-1F58-4146-9F75-987E20A6A520}" destId="{1DC090FC-34A9-402E-A86D-63716ABF632A}" srcOrd="2" destOrd="0" presId="urn:microsoft.com/office/officeart/2009/3/layout/HorizontalOrganizationChart"/>
    <dgm:cxn modelId="{D7EF16FB-69D1-41EC-88B3-D1CBDE0F836B}" type="presParOf" srcId="{91FAF4B9-3050-49C6-B60E-F38F9656EC41}" destId="{643132E9-B8EC-44F5-961C-FAB15473A2B0}" srcOrd="2" destOrd="0" presId="urn:microsoft.com/office/officeart/2009/3/layout/HorizontalOrganizationChart"/>
    <dgm:cxn modelId="{E9B50142-F9F0-417C-9AF4-760F649AAFDD}" type="presParOf" srcId="{E374AFEA-263C-4AF2-82B1-4FF7BC392A48}" destId="{8E0AD5A0-9641-4F43-8146-41F90B7E6AC4}" srcOrd="2" destOrd="0" presId="urn:microsoft.com/office/officeart/2009/3/layout/HorizontalOrganizationChart"/>
    <dgm:cxn modelId="{965B2418-D4A1-4293-AF10-817E9535FC03}" type="presParOf" srcId="{E374AFEA-263C-4AF2-82B1-4FF7BC392A48}" destId="{3699B24C-F55B-4BDD-AB5A-54A0A2199E10}" srcOrd="3" destOrd="0" presId="urn:microsoft.com/office/officeart/2009/3/layout/HorizontalOrganizationChart"/>
    <dgm:cxn modelId="{3FBBF3A4-2A88-4094-A82F-5C46D308F6C1}" type="presParOf" srcId="{3699B24C-F55B-4BDD-AB5A-54A0A2199E10}" destId="{D021D9C4-6D4C-4DDC-963B-10D5F62F8A55}" srcOrd="0" destOrd="0" presId="urn:microsoft.com/office/officeart/2009/3/layout/HorizontalOrganizationChart"/>
    <dgm:cxn modelId="{FB968806-EECF-433E-BDA7-259C1A14D946}" type="presParOf" srcId="{D021D9C4-6D4C-4DDC-963B-10D5F62F8A55}" destId="{7C52420C-06ED-4AFD-9745-551156ECCDB2}" srcOrd="0" destOrd="0" presId="urn:microsoft.com/office/officeart/2009/3/layout/HorizontalOrganizationChart"/>
    <dgm:cxn modelId="{8276DEC5-AAF3-46BE-86E4-9119C3FE5415}" type="presParOf" srcId="{D021D9C4-6D4C-4DDC-963B-10D5F62F8A55}" destId="{9EAC643D-22D4-4DA1-9691-D6649A2A3F72}" srcOrd="1" destOrd="0" presId="urn:microsoft.com/office/officeart/2009/3/layout/HorizontalOrganizationChart"/>
    <dgm:cxn modelId="{2C89773F-1322-47A8-88AF-C3B60C6118F8}" type="presParOf" srcId="{3699B24C-F55B-4BDD-AB5A-54A0A2199E10}" destId="{EBFA601B-FB60-4E6D-8BD6-388E4AAF0ED0}" srcOrd="1" destOrd="0" presId="urn:microsoft.com/office/officeart/2009/3/layout/HorizontalOrganizationChart"/>
    <dgm:cxn modelId="{B7BBFF8B-70E9-48E1-BFFF-55E843DFAA3E}" type="presParOf" srcId="{EBFA601B-FB60-4E6D-8BD6-388E4AAF0ED0}" destId="{17D6352A-F922-4471-97C9-1B613CC6F430}" srcOrd="0" destOrd="0" presId="urn:microsoft.com/office/officeart/2009/3/layout/HorizontalOrganizationChart"/>
    <dgm:cxn modelId="{35DA5931-96ED-4F4C-8057-7EB24BB91B51}" type="presParOf" srcId="{EBFA601B-FB60-4E6D-8BD6-388E4AAF0ED0}" destId="{2B80BD2A-0DC5-4E6D-A45F-3F9FBB61B75F}" srcOrd="1" destOrd="0" presId="urn:microsoft.com/office/officeart/2009/3/layout/HorizontalOrganizationChart"/>
    <dgm:cxn modelId="{E3BF4D77-5A5F-4CA3-B796-D6013DE818F4}" type="presParOf" srcId="{2B80BD2A-0DC5-4E6D-A45F-3F9FBB61B75F}" destId="{1D1B9563-C015-4602-94C4-08B433BCD9AC}" srcOrd="0" destOrd="0" presId="urn:microsoft.com/office/officeart/2009/3/layout/HorizontalOrganizationChart"/>
    <dgm:cxn modelId="{13A82BB8-EC87-4356-AEFD-1FA523448448}" type="presParOf" srcId="{1D1B9563-C015-4602-94C4-08B433BCD9AC}" destId="{F81D5604-A027-44C8-964B-2E8A40C0CE12}" srcOrd="0" destOrd="0" presId="urn:microsoft.com/office/officeart/2009/3/layout/HorizontalOrganizationChart"/>
    <dgm:cxn modelId="{528640A7-D0DD-4D21-9FEC-E95DF94EF014}" type="presParOf" srcId="{1D1B9563-C015-4602-94C4-08B433BCD9AC}" destId="{4BC263C8-DABE-4DD2-9111-F86DF674367A}" srcOrd="1" destOrd="0" presId="urn:microsoft.com/office/officeart/2009/3/layout/HorizontalOrganizationChart"/>
    <dgm:cxn modelId="{6D00AB86-918E-43D2-B36A-3B1640CD8DFF}" type="presParOf" srcId="{2B80BD2A-0DC5-4E6D-A45F-3F9FBB61B75F}" destId="{B336EB45-B2D0-45EE-B466-51292FDD88A4}" srcOrd="1" destOrd="0" presId="urn:microsoft.com/office/officeart/2009/3/layout/HorizontalOrganizationChart"/>
    <dgm:cxn modelId="{E1C86627-2D3D-4912-A17A-5608B169F709}" type="presParOf" srcId="{2B80BD2A-0DC5-4E6D-A45F-3F9FBB61B75F}" destId="{9BADBF89-B8DE-4E3A-B8E5-D35C6133094B}" srcOrd="2" destOrd="0" presId="urn:microsoft.com/office/officeart/2009/3/layout/HorizontalOrganizationChart"/>
    <dgm:cxn modelId="{9C83F36D-F8C0-45BE-B01B-2358BBB06F66}" type="presParOf" srcId="{EBFA601B-FB60-4E6D-8BD6-388E4AAF0ED0}" destId="{E3BD36F1-F023-46E9-BD49-1FD5D7A5DA49}" srcOrd="2" destOrd="0" presId="urn:microsoft.com/office/officeart/2009/3/layout/HorizontalOrganizationChart"/>
    <dgm:cxn modelId="{ABCA5138-2EC5-4AD3-9C87-99B9589870FA}" type="presParOf" srcId="{EBFA601B-FB60-4E6D-8BD6-388E4AAF0ED0}" destId="{8011F360-ED0F-4B8C-B10D-8C5995E5230A}" srcOrd="3" destOrd="0" presId="urn:microsoft.com/office/officeart/2009/3/layout/HorizontalOrganizationChart"/>
    <dgm:cxn modelId="{092D9AD0-5826-410C-8BF6-6036150C62D6}" type="presParOf" srcId="{8011F360-ED0F-4B8C-B10D-8C5995E5230A}" destId="{44021FF7-CBD4-48A2-9C03-953D21E3EB4F}" srcOrd="0" destOrd="0" presId="urn:microsoft.com/office/officeart/2009/3/layout/HorizontalOrganizationChart"/>
    <dgm:cxn modelId="{BEFB17D3-E9C0-4FF6-B9F0-2B50D09DA554}" type="presParOf" srcId="{44021FF7-CBD4-48A2-9C03-953D21E3EB4F}" destId="{6DD8545E-2CA0-40C0-9F21-FC6FA2F620B4}" srcOrd="0" destOrd="0" presId="urn:microsoft.com/office/officeart/2009/3/layout/HorizontalOrganizationChart"/>
    <dgm:cxn modelId="{778F1DFA-5636-42C1-A50C-92414EDF5789}" type="presParOf" srcId="{44021FF7-CBD4-48A2-9C03-953D21E3EB4F}" destId="{AAD57B28-00B8-4ACF-9101-0C6D3F4DD39A}" srcOrd="1" destOrd="0" presId="urn:microsoft.com/office/officeart/2009/3/layout/HorizontalOrganizationChart"/>
    <dgm:cxn modelId="{D3D8277B-A207-4E74-86FD-56CC44F64C5F}" type="presParOf" srcId="{8011F360-ED0F-4B8C-B10D-8C5995E5230A}" destId="{F479A2C0-05FB-46CD-BBCE-F7317545DBA0}" srcOrd="1" destOrd="0" presId="urn:microsoft.com/office/officeart/2009/3/layout/HorizontalOrganizationChart"/>
    <dgm:cxn modelId="{6F77C5EC-3057-417B-8FCF-44B0ABDDEAA3}" type="presParOf" srcId="{8011F360-ED0F-4B8C-B10D-8C5995E5230A}" destId="{D2769A2E-D40F-4847-BA93-7ED891B27D98}" srcOrd="2" destOrd="0" presId="urn:microsoft.com/office/officeart/2009/3/layout/HorizontalOrganizationChart"/>
    <dgm:cxn modelId="{29C86074-A326-4CAE-9A40-3EDEB4F9436E}" type="presParOf" srcId="{3699B24C-F55B-4BDD-AB5A-54A0A2199E10}" destId="{014C4182-8D7A-4C72-BA2C-381156753E21}" srcOrd="2" destOrd="0" presId="urn:microsoft.com/office/officeart/2009/3/layout/HorizontalOrganizationChart"/>
    <dgm:cxn modelId="{ADB043D8-1022-45DF-90BB-033C9A4F9997}" type="presParOf" srcId="{E374AFEA-263C-4AF2-82B1-4FF7BC392A48}" destId="{CEBBF4B4-D3E4-4A42-A082-E0DDAA8220D4}" srcOrd="4" destOrd="0" presId="urn:microsoft.com/office/officeart/2009/3/layout/HorizontalOrganizationChart"/>
    <dgm:cxn modelId="{D6085AE9-0DF1-43AA-99D1-CA4E2DC1BB5D}" type="presParOf" srcId="{E374AFEA-263C-4AF2-82B1-4FF7BC392A48}" destId="{4F32902E-E235-4476-A098-0B35F6059EA0}" srcOrd="5" destOrd="0" presId="urn:microsoft.com/office/officeart/2009/3/layout/HorizontalOrganizationChart"/>
    <dgm:cxn modelId="{D632731A-4AAF-441D-B904-500E73F36511}" type="presParOf" srcId="{4F32902E-E235-4476-A098-0B35F6059EA0}" destId="{8FF1446A-2725-4659-9588-F72A8B512FE8}" srcOrd="0" destOrd="0" presId="urn:microsoft.com/office/officeart/2009/3/layout/HorizontalOrganizationChart"/>
    <dgm:cxn modelId="{10033108-AFC2-468B-91BD-348811527765}" type="presParOf" srcId="{8FF1446A-2725-4659-9588-F72A8B512FE8}" destId="{2145B45F-2D9A-48CC-AC39-E2B72BA366B1}" srcOrd="0" destOrd="0" presId="urn:microsoft.com/office/officeart/2009/3/layout/HorizontalOrganizationChart"/>
    <dgm:cxn modelId="{AD069C77-9C57-4BD7-81A9-66F9C273633E}" type="presParOf" srcId="{8FF1446A-2725-4659-9588-F72A8B512FE8}" destId="{4E84B4CA-3CA4-4337-9842-C9866F7A8E6D}" srcOrd="1" destOrd="0" presId="urn:microsoft.com/office/officeart/2009/3/layout/HorizontalOrganizationChart"/>
    <dgm:cxn modelId="{4D55BD0D-927B-4029-BE53-B8C8E2048150}" type="presParOf" srcId="{4F32902E-E235-4476-A098-0B35F6059EA0}" destId="{1E8B0EC5-15F5-4133-8A56-6BB6E9004DEF}" srcOrd="1" destOrd="0" presId="urn:microsoft.com/office/officeart/2009/3/layout/HorizontalOrganizationChart"/>
    <dgm:cxn modelId="{B230F251-8EBC-47F0-81AC-893D56C43C45}" type="presParOf" srcId="{1E8B0EC5-15F5-4133-8A56-6BB6E9004DEF}" destId="{992012BD-5B55-4707-AA23-1545807F7899}" srcOrd="0" destOrd="0" presId="urn:microsoft.com/office/officeart/2009/3/layout/HorizontalOrganizationChart"/>
    <dgm:cxn modelId="{D4A8B9AD-3D28-4BE7-A664-202E9989C49A}" type="presParOf" srcId="{1E8B0EC5-15F5-4133-8A56-6BB6E9004DEF}" destId="{06289DC9-044A-4922-91CF-7D49417A4005}" srcOrd="1" destOrd="0" presId="urn:microsoft.com/office/officeart/2009/3/layout/HorizontalOrganizationChart"/>
    <dgm:cxn modelId="{5251F43A-2BCC-435C-92AB-7FD3B6B41D37}" type="presParOf" srcId="{06289DC9-044A-4922-91CF-7D49417A4005}" destId="{B7E447A4-1E1C-45F8-9132-820200C77C21}" srcOrd="0" destOrd="0" presId="urn:microsoft.com/office/officeart/2009/3/layout/HorizontalOrganizationChart"/>
    <dgm:cxn modelId="{FF477BE5-DB0C-4D7B-B7A0-63C6579F4B5E}" type="presParOf" srcId="{B7E447A4-1E1C-45F8-9132-820200C77C21}" destId="{3B585ACB-CB17-422C-BAA9-9A432D550009}" srcOrd="0" destOrd="0" presId="urn:microsoft.com/office/officeart/2009/3/layout/HorizontalOrganizationChart"/>
    <dgm:cxn modelId="{AAFE6D1C-DDFE-416E-AE00-203D8DF4F118}" type="presParOf" srcId="{B7E447A4-1E1C-45F8-9132-820200C77C21}" destId="{AC41960A-F596-470D-9F76-EF95768590FD}" srcOrd="1" destOrd="0" presId="urn:microsoft.com/office/officeart/2009/3/layout/HorizontalOrganizationChart"/>
    <dgm:cxn modelId="{D2B52770-CF07-40B6-91F3-8F578F97092F}" type="presParOf" srcId="{06289DC9-044A-4922-91CF-7D49417A4005}" destId="{ECB99DDA-87EE-436A-AFDA-BD18524E3A0E}" srcOrd="1" destOrd="0" presId="urn:microsoft.com/office/officeart/2009/3/layout/HorizontalOrganizationChart"/>
    <dgm:cxn modelId="{82F19BED-587F-4C13-A16F-4D03A8199B7C}" type="presParOf" srcId="{06289DC9-044A-4922-91CF-7D49417A4005}" destId="{44733CEC-92A2-4C8D-9468-8BCF2775C741}" srcOrd="2" destOrd="0" presId="urn:microsoft.com/office/officeart/2009/3/layout/HorizontalOrganizationChart"/>
    <dgm:cxn modelId="{C6F8DAC1-5243-42E5-8CBE-7178F8CAA5F9}" type="presParOf" srcId="{1E8B0EC5-15F5-4133-8A56-6BB6E9004DEF}" destId="{37C59176-56B3-418D-9863-CB6BFA07B16F}" srcOrd="2" destOrd="0" presId="urn:microsoft.com/office/officeart/2009/3/layout/HorizontalOrganizationChart"/>
    <dgm:cxn modelId="{45D8CD88-260D-4CAA-838F-358763028536}" type="presParOf" srcId="{1E8B0EC5-15F5-4133-8A56-6BB6E9004DEF}" destId="{46A4916F-58F1-4612-B1F6-AC6C79AF4749}" srcOrd="3" destOrd="0" presId="urn:microsoft.com/office/officeart/2009/3/layout/HorizontalOrganizationChart"/>
    <dgm:cxn modelId="{C592CDE8-C3EF-4A0F-AC27-9F2C887F6D9D}" type="presParOf" srcId="{46A4916F-58F1-4612-B1F6-AC6C79AF4749}" destId="{3BE8A457-275E-4F6C-8D72-0C566175DEBA}" srcOrd="0" destOrd="0" presId="urn:microsoft.com/office/officeart/2009/3/layout/HorizontalOrganizationChart"/>
    <dgm:cxn modelId="{C34B12ED-CA8A-4850-ABFB-0344A5C9E5F3}" type="presParOf" srcId="{3BE8A457-275E-4F6C-8D72-0C566175DEBA}" destId="{B9505884-3B94-4906-97AE-2AFE1C100655}" srcOrd="0" destOrd="0" presId="urn:microsoft.com/office/officeart/2009/3/layout/HorizontalOrganizationChart"/>
    <dgm:cxn modelId="{E7E82D4E-E21F-469B-AF72-7DEAD770C795}" type="presParOf" srcId="{3BE8A457-275E-4F6C-8D72-0C566175DEBA}" destId="{3D587836-E0B4-4708-BAC7-8960F7AED854}" srcOrd="1" destOrd="0" presId="urn:microsoft.com/office/officeart/2009/3/layout/HorizontalOrganizationChart"/>
    <dgm:cxn modelId="{E540A7CE-497B-47D0-8B39-EADCB379CFBA}" type="presParOf" srcId="{46A4916F-58F1-4612-B1F6-AC6C79AF4749}" destId="{7855C787-FB0E-497A-BEE2-677357F5D88E}" srcOrd="1" destOrd="0" presId="urn:microsoft.com/office/officeart/2009/3/layout/HorizontalOrganizationChart"/>
    <dgm:cxn modelId="{A75234F3-D385-4577-B884-DB088226B790}" type="presParOf" srcId="{46A4916F-58F1-4612-B1F6-AC6C79AF4749}" destId="{08FF97A7-7E58-485F-AAAB-8089950D296D}" srcOrd="2" destOrd="0" presId="urn:microsoft.com/office/officeart/2009/3/layout/HorizontalOrganizationChart"/>
    <dgm:cxn modelId="{22C1855D-1B17-4CC2-B31F-F2B4B61805B4}" type="presParOf" srcId="{1E8B0EC5-15F5-4133-8A56-6BB6E9004DEF}" destId="{28EA817E-A043-4799-846B-79FBAC688D3D}" srcOrd="4" destOrd="0" presId="urn:microsoft.com/office/officeart/2009/3/layout/HorizontalOrganizationChart"/>
    <dgm:cxn modelId="{1C3783B9-679B-49A2-90FC-C61F946B39E3}" type="presParOf" srcId="{1E8B0EC5-15F5-4133-8A56-6BB6E9004DEF}" destId="{DD024980-A829-4587-8F0D-92650D66CB61}" srcOrd="5" destOrd="0" presId="urn:microsoft.com/office/officeart/2009/3/layout/HorizontalOrganizationChart"/>
    <dgm:cxn modelId="{63802772-A0A0-45EE-8E9D-135FACA35AA7}" type="presParOf" srcId="{DD024980-A829-4587-8F0D-92650D66CB61}" destId="{7329F76B-3F79-48BD-9560-656769B1D294}" srcOrd="0" destOrd="0" presId="urn:microsoft.com/office/officeart/2009/3/layout/HorizontalOrganizationChart"/>
    <dgm:cxn modelId="{0ED4A3D7-3EFA-4023-8CD2-BBD15978A4AF}" type="presParOf" srcId="{7329F76B-3F79-48BD-9560-656769B1D294}" destId="{52B65580-643B-45EC-A8F1-D00449059E26}" srcOrd="0" destOrd="0" presId="urn:microsoft.com/office/officeart/2009/3/layout/HorizontalOrganizationChart"/>
    <dgm:cxn modelId="{3ECAC815-048E-46F2-B882-41FCFAAEE2D0}" type="presParOf" srcId="{7329F76B-3F79-48BD-9560-656769B1D294}" destId="{3B814277-027F-4578-908D-63538174F050}" srcOrd="1" destOrd="0" presId="urn:microsoft.com/office/officeart/2009/3/layout/HorizontalOrganizationChart"/>
    <dgm:cxn modelId="{AE34874F-F463-430D-8996-C4140EE43E46}" type="presParOf" srcId="{DD024980-A829-4587-8F0D-92650D66CB61}" destId="{7961F647-A497-459E-B857-6739988AA7B9}" srcOrd="1" destOrd="0" presId="urn:microsoft.com/office/officeart/2009/3/layout/HorizontalOrganizationChart"/>
    <dgm:cxn modelId="{657C1ADD-A9A6-4EB5-8367-D45E198BBBB6}" type="presParOf" srcId="{DD024980-A829-4587-8F0D-92650D66CB61}" destId="{0B3980FE-3C80-4AEC-BD53-4C51F31A07A8}" srcOrd="2" destOrd="0" presId="urn:microsoft.com/office/officeart/2009/3/layout/HorizontalOrganizationChart"/>
    <dgm:cxn modelId="{27CA089E-16E9-43FA-8923-6E71E9976AB4}" type="presParOf" srcId="{4F32902E-E235-4476-A098-0B35F6059EA0}" destId="{059C9F2E-CFCD-472E-B526-F261B1EFC46A}" srcOrd="2" destOrd="0" presId="urn:microsoft.com/office/officeart/2009/3/layout/HorizontalOrganizationChart"/>
    <dgm:cxn modelId="{494CC929-F922-4D22-AB58-28B56801B4FD}" type="presParOf" srcId="{3C2C2F0F-8AB9-4F97-BA56-D0A940BB6583}" destId="{9A6E94AE-F781-4403-983B-ACDFE4B8C85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0BF5B49-437B-4367-A66B-E037DBB612B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E56C0B-808A-486F-ADF6-5F48545246B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>
              <a:latin typeface="Calibri Light"/>
              <a:cs typeface="Calibri Light"/>
            </a:rPr>
            <a:t>Single Deep Learning Models are not a silver bullet solution to problems.</a:t>
          </a:r>
          <a:endParaRPr lang="en-US">
            <a:latin typeface="Calibri Light"/>
            <a:cs typeface="Calibri Light"/>
          </a:endParaRPr>
        </a:p>
      </dgm:t>
    </dgm:pt>
    <dgm:pt modelId="{3EFDAB09-86B2-4400-8CA0-97B7280F5C35}" type="parTrans" cxnId="{13B97FBF-1E4D-4402-90F2-C560F857029B}">
      <dgm:prSet/>
      <dgm:spPr/>
      <dgm:t>
        <a:bodyPr/>
        <a:lstStyle/>
        <a:p>
          <a:endParaRPr lang="en-US"/>
        </a:p>
      </dgm:t>
    </dgm:pt>
    <dgm:pt modelId="{A4ECA18F-1D3B-40D4-9639-6DAB6F184C20}" type="sibTrans" cxnId="{13B97FBF-1E4D-4402-90F2-C560F857029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CAAF14F-7AEA-4C20-A04A-2EDE5642D80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>
              <a:latin typeface="Calibri Light"/>
              <a:cs typeface="Calibri Light"/>
            </a:rPr>
            <a:t>Ensemble Models can be used to sub-divide the problems and reduce complexity.</a:t>
          </a:r>
          <a:endParaRPr lang="en-US">
            <a:latin typeface="Calibri Light"/>
            <a:cs typeface="Calibri Light"/>
          </a:endParaRPr>
        </a:p>
      </dgm:t>
    </dgm:pt>
    <dgm:pt modelId="{B5E8FD35-9C08-4E24-BC23-6EA45C7F204F}" type="parTrans" cxnId="{6D98D64C-91E6-40E0-A5A1-24B50756E534}">
      <dgm:prSet/>
      <dgm:spPr/>
      <dgm:t>
        <a:bodyPr/>
        <a:lstStyle/>
        <a:p>
          <a:endParaRPr lang="en-US"/>
        </a:p>
      </dgm:t>
    </dgm:pt>
    <dgm:pt modelId="{4E6EBE38-1A77-4258-92BD-76D1D3FB9A68}" type="sibTrans" cxnId="{6D98D64C-91E6-40E0-A5A1-24B50756E53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88BDAC8-4D90-4A86-A36D-5AE23A2A5AF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>
              <a:latin typeface="Calibri Light"/>
              <a:cs typeface="Calibri Light"/>
            </a:rPr>
            <a:t>Case-sensitivity in models and embeddings are important factors to be taken into consideration.</a:t>
          </a:r>
          <a:endParaRPr lang="en-US">
            <a:latin typeface="Calibri Light"/>
            <a:cs typeface="Calibri Light"/>
          </a:endParaRPr>
        </a:p>
      </dgm:t>
    </dgm:pt>
    <dgm:pt modelId="{FFA2C9B5-664F-477A-BD6E-06F03CEC8C83}" type="parTrans" cxnId="{CB6A2B78-05EE-4C25-B1CB-9E4F281E7A69}">
      <dgm:prSet/>
      <dgm:spPr/>
      <dgm:t>
        <a:bodyPr/>
        <a:lstStyle/>
        <a:p>
          <a:endParaRPr lang="en-US"/>
        </a:p>
      </dgm:t>
    </dgm:pt>
    <dgm:pt modelId="{4E12EC15-27E7-49D9-9AAC-414C9D1B0555}" type="sibTrans" cxnId="{CB6A2B78-05EE-4C25-B1CB-9E4F281E7A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02C72D7-060E-4935-9CBD-F990B949F48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>
              <a:latin typeface="Calibri Light"/>
              <a:cs typeface="Calibri Light"/>
            </a:rPr>
            <a:t>Data augmentation/extrapolation leads to increased False Positive apart from generalizing the model.</a:t>
          </a:r>
          <a:endParaRPr lang="en-US">
            <a:latin typeface="Calibri Light"/>
            <a:cs typeface="Calibri Light"/>
          </a:endParaRPr>
        </a:p>
      </dgm:t>
    </dgm:pt>
    <dgm:pt modelId="{2DFDC56D-B5B5-4864-88D2-317FA21008E9}" type="parTrans" cxnId="{DB270B59-F36B-42C9-A0AF-9D70ACBA3833}">
      <dgm:prSet/>
      <dgm:spPr/>
      <dgm:t>
        <a:bodyPr/>
        <a:lstStyle/>
        <a:p>
          <a:endParaRPr lang="en-US"/>
        </a:p>
      </dgm:t>
    </dgm:pt>
    <dgm:pt modelId="{D980803D-0118-4F38-9BD8-CACB86C255D0}" type="sibTrans" cxnId="{DB270B59-F36B-42C9-A0AF-9D70ACBA3833}">
      <dgm:prSet/>
      <dgm:spPr/>
      <dgm:t>
        <a:bodyPr/>
        <a:lstStyle/>
        <a:p>
          <a:endParaRPr lang="en-US"/>
        </a:p>
      </dgm:t>
    </dgm:pt>
    <dgm:pt modelId="{8D799098-9DC6-41F5-8017-B2F1805605D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IN">
              <a:latin typeface="Calibri Light"/>
              <a:cs typeface="Calibri Light"/>
            </a:rPr>
            <a:t>Recurrent Neural Networks needs to be trained cautisouly.</a:t>
          </a:r>
          <a:r>
            <a:rPr lang="en-IN" b="0" i="0" u="none" strike="noStrike" cap="none" baseline="0" noProof="0">
              <a:latin typeface="Calibri Light"/>
              <a:cs typeface="Calibri"/>
            </a:rPr>
            <a:t> </a:t>
          </a:r>
          <a:endParaRPr lang="en-US">
            <a:latin typeface="Calibri Light"/>
            <a:cs typeface="Calibri Light"/>
          </a:endParaRPr>
        </a:p>
      </dgm:t>
    </dgm:pt>
    <dgm:pt modelId="{8E73666A-E729-4CC6-A477-9F7490C3DF56}" type="parTrans" cxnId="{15F7FA0B-412A-49EB-8B2B-4B3E87059815}">
      <dgm:prSet/>
      <dgm:spPr/>
    </dgm:pt>
    <dgm:pt modelId="{5AB87674-DDB2-4328-B34B-1171849E5B4F}" type="sibTrans" cxnId="{15F7FA0B-412A-49EB-8B2B-4B3E8705981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ADF7E80-C797-4542-A862-8352E543E987}" type="pres">
      <dgm:prSet presAssocID="{20BF5B49-437B-4367-A66B-E037DBB612B0}" presName="root" presStyleCnt="0">
        <dgm:presLayoutVars>
          <dgm:dir/>
          <dgm:resizeHandles val="exact"/>
        </dgm:presLayoutVars>
      </dgm:prSet>
      <dgm:spPr/>
    </dgm:pt>
    <dgm:pt modelId="{1670C3AC-F15B-48E3-AD43-9EC6B0FC8ABC}" type="pres">
      <dgm:prSet presAssocID="{20BF5B49-437B-4367-A66B-E037DBB612B0}" presName="container" presStyleCnt="0">
        <dgm:presLayoutVars>
          <dgm:dir/>
          <dgm:resizeHandles val="exact"/>
        </dgm:presLayoutVars>
      </dgm:prSet>
      <dgm:spPr/>
    </dgm:pt>
    <dgm:pt modelId="{11BC4FDC-46AA-491D-83B7-6E6AC5A9889C}" type="pres">
      <dgm:prSet presAssocID="{8D799098-9DC6-41F5-8017-B2F1805605DB}" presName="compNode" presStyleCnt="0"/>
      <dgm:spPr/>
    </dgm:pt>
    <dgm:pt modelId="{B340D9E7-5DFA-4AE0-9323-51DE81CC4086}" type="pres">
      <dgm:prSet presAssocID="{8D799098-9DC6-41F5-8017-B2F1805605DB}" presName="iconBgRect" presStyleLbl="bgShp" presStyleIdx="0" presStyleCnt="5"/>
      <dgm:spPr/>
    </dgm:pt>
    <dgm:pt modelId="{64B046C7-86C3-43B0-B6E7-A2857E6C0F42}" type="pres">
      <dgm:prSet presAssocID="{8D799098-9DC6-41F5-8017-B2F1805605DB}" presName="iconRect" presStyleLbl="node1" presStyleIdx="0" presStyleCnt="5"/>
      <dgm:spPr/>
    </dgm:pt>
    <dgm:pt modelId="{B4F87665-C2C4-401F-B9F6-45D7F12D3AA7}" type="pres">
      <dgm:prSet presAssocID="{8D799098-9DC6-41F5-8017-B2F1805605DB}" presName="spaceRect" presStyleCnt="0"/>
      <dgm:spPr/>
    </dgm:pt>
    <dgm:pt modelId="{E03A6A39-DAE8-45DF-8BDD-841A2D98666A}" type="pres">
      <dgm:prSet presAssocID="{8D799098-9DC6-41F5-8017-B2F1805605DB}" presName="textRect" presStyleLbl="revTx" presStyleIdx="0" presStyleCnt="5">
        <dgm:presLayoutVars>
          <dgm:chMax val="1"/>
          <dgm:chPref val="1"/>
        </dgm:presLayoutVars>
      </dgm:prSet>
      <dgm:spPr/>
    </dgm:pt>
    <dgm:pt modelId="{070D43B3-0305-4D56-BBAA-34917A3D7B56}" type="pres">
      <dgm:prSet presAssocID="{5AB87674-DDB2-4328-B34B-1171849E5B4F}" presName="sibTrans" presStyleLbl="sibTrans2D1" presStyleIdx="0" presStyleCnt="0"/>
      <dgm:spPr/>
    </dgm:pt>
    <dgm:pt modelId="{E818C24E-625E-4962-8DC1-8F01ABAAEAA1}" type="pres">
      <dgm:prSet presAssocID="{9EE56C0B-808A-486F-ADF6-5F48545246B6}" presName="compNode" presStyleCnt="0"/>
      <dgm:spPr/>
    </dgm:pt>
    <dgm:pt modelId="{FF7F9B1A-B509-4C50-B961-F2AEE86B2F08}" type="pres">
      <dgm:prSet presAssocID="{9EE56C0B-808A-486F-ADF6-5F48545246B6}" presName="iconBgRect" presStyleLbl="bgShp" presStyleIdx="1" presStyleCnt="5"/>
      <dgm:spPr/>
    </dgm:pt>
    <dgm:pt modelId="{E4AFE5C3-344D-48B0-B1EB-61DCCB223D04}" type="pres">
      <dgm:prSet presAssocID="{9EE56C0B-808A-486F-ADF6-5F48545246B6}" presName="iconRect" presStyleLbl="node1" presStyleIdx="1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Outline"/>
        </a:ext>
      </dgm:extLst>
    </dgm:pt>
    <dgm:pt modelId="{7D72B21B-C7F1-452C-A2E1-8E9EC5C65957}" type="pres">
      <dgm:prSet presAssocID="{9EE56C0B-808A-486F-ADF6-5F48545246B6}" presName="spaceRect" presStyleCnt="0"/>
      <dgm:spPr/>
    </dgm:pt>
    <dgm:pt modelId="{DD7D2084-8F1F-4728-9608-887E1526B64F}" type="pres">
      <dgm:prSet presAssocID="{9EE56C0B-808A-486F-ADF6-5F48545246B6}" presName="textRect" presStyleLbl="revTx" presStyleIdx="1" presStyleCnt="5">
        <dgm:presLayoutVars>
          <dgm:chMax val="1"/>
          <dgm:chPref val="1"/>
        </dgm:presLayoutVars>
      </dgm:prSet>
      <dgm:spPr/>
    </dgm:pt>
    <dgm:pt modelId="{2C877149-2F83-4ECC-A050-039260446CE0}" type="pres">
      <dgm:prSet presAssocID="{A4ECA18F-1D3B-40D4-9639-6DAB6F184C20}" presName="sibTrans" presStyleLbl="sibTrans2D1" presStyleIdx="0" presStyleCnt="0"/>
      <dgm:spPr/>
    </dgm:pt>
    <dgm:pt modelId="{153038E5-9EF8-4DB6-B334-78346B5BE154}" type="pres">
      <dgm:prSet presAssocID="{8CAAF14F-7AEA-4C20-A04A-2EDE5642D80C}" presName="compNode" presStyleCnt="0"/>
      <dgm:spPr/>
    </dgm:pt>
    <dgm:pt modelId="{D4DBA066-A4B4-41E4-A1A5-4DD21EE5A3C2}" type="pres">
      <dgm:prSet presAssocID="{8CAAF14F-7AEA-4C20-A04A-2EDE5642D80C}" presName="iconBgRect" presStyleLbl="bgShp" presStyleIdx="2" presStyleCnt="5"/>
      <dgm:spPr/>
    </dgm:pt>
    <dgm:pt modelId="{79BA3893-7AD5-4148-BE94-4C937900FA3A}" type="pres">
      <dgm:prSet presAssocID="{8CAAF14F-7AEA-4C20-A04A-2EDE5642D80C}" presName="iconRect" presStyleLbl="nod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Outline"/>
        </a:ext>
      </dgm:extLst>
    </dgm:pt>
    <dgm:pt modelId="{AEA0C2D9-28D1-4F84-BFF7-AEC518AFDD58}" type="pres">
      <dgm:prSet presAssocID="{8CAAF14F-7AEA-4C20-A04A-2EDE5642D80C}" presName="spaceRect" presStyleCnt="0"/>
      <dgm:spPr/>
    </dgm:pt>
    <dgm:pt modelId="{261002DE-3253-4DF5-BC0E-5AB6FEA555A0}" type="pres">
      <dgm:prSet presAssocID="{8CAAF14F-7AEA-4C20-A04A-2EDE5642D80C}" presName="textRect" presStyleLbl="revTx" presStyleIdx="2" presStyleCnt="5">
        <dgm:presLayoutVars>
          <dgm:chMax val="1"/>
          <dgm:chPref val="1"/>
        </dgm:presLayoutVars>
      </dgm:prSet>
      <dgm:spPr/>
    </dgm:pt>
    <dgm:pt modelId="{F84F106C-F5DB-4858-A9D8-FE0509F41E02}" type="pres">
      <dgm:prSet presAssocID="{4E6EBE38-1A77-4258-92BD-76D1D3FB9A68}" presName="sibTrans" presStyleLbl="sibTrans2D1" presStyleIdx="0" presStyleCnt="0"/>
      <dgm:spPr/>
    </dgm:pt>
    <dgm:pt modelId="{7128D627-3ADC-4105-8EBF-047BDA6323EC}" type="pres">
      <dgm:prSet presAssocID="{688BDAC8-4D90-4A86-A36D-5AE23A2A5AF3}" presName="compNode" presStyleCnt="0"/>
      <dgm:spPr/>
    </dgm:pt>
    <dgm:pt modelId="{E4505A9B-FCE1-4668-BF0C-C682F9803F83}" type="pres">
      <dgm:prSet presAssocID="{688BDAC8-4D90-4A86-A36D-5AE23A2A5AF3}" presName="iconBgRect" presStyleLbl="bgShp" presStyleIdx="3" presStyleCnt="5"/>
      <dgm:spPr/>
    </dgm:pt>
    <dgm:pt modelId="{EDFD6494-2356-4BB5-A621-CC3189DE8F34}" type="pres">
      <dgm:prSet presAssocID="{688BDAC8-4D90-4A86-A36D-5AE23A2A5AF3}" presName="iconRect" presStyleLbl="node1" presStyleIdx="3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entUrgent"/>
        </a:ext>
      </dgm:extLst>
    </dgm:pt>
    <dgm:pt modelId="{ED3ADB6D-BE6A-482D-968F-5B1964CE603F}" type="pres">
      <dgm:prSet presAssocID="{688BDAC8-4D90-4A86-A36D-5AE23A2A5AF3}" presName="spaceRect" presStyleCnt="0"/>
      <dgm:spPr/>
    </dgm:pt>
    <dgm:pt modelId="{F11D9A8E-94BA-4816-AF1B-42E0AFCA99E0}" type="pres">
      <dgm:prSet presAssocID="{688BDAC8-4D90-4A86-A36D-5AE23A2A5AF3}" presName="textRect" presStyleLbl="revTx" presStyleIdx="3" presStyleCnt="5" custScaleX="108938">
        <dgm:presLayoutVars>
          <dgm:chMax val="1"/>
          <dgm:chPref val="1"/>
        </dgm:presLayoutVars>
      </dgm:prSet>
      <dgm:spPr/>
    </dgm:pt>
    <dgm:pt modelId="{5F35BB7F-CDA6-4E16-9C90-977B23C6798A}" type="pres">
      <dgm:prSet presAssocID="{4E12EC15-27E7-49D9-9AAC-414C9D1B0555}" presName="sibTrans" presStyleLbl="sibTrans2D1" presStyleIdx="0" presStyleCnt="0"/>
      <dgm:spPr/>
    </dgm:pt>
    <dgm:pt modelId="{9A768855-24D5-42D2-87B8-B23DEC9DD80A}" type="pres">
      <dgm:prSet presAssocID="{702C72D7-060E-4935-9CBD-F990B949F485}" presName="compNode" presStyleCnt="0"/>
      <dgm:spPr/>
    </dgm:pt>
    <dgm:pt modelId="{DE1C86C2-AEB0-45E0-A736-9ABD81163FDC}" type="pres">
      <dgm:prSet presAssocID="{702C72D7-060E-4935-9CBD-F990B949F485}" presName="iconBgRect" presStyleLbl="bgShp" presStyleIdx="4" presStyleCnt="5"/>
      <dgm:spPr/>
    </dgm:pt>
    <dgm:pt modelId="{A40D9374-BC8E-4608-B09C-118BD80BEB1A}" type="pres">
      <dgm:prSet presAssocID="{702C72D7-060E-4935-9CBD-F990B949F485}" presName="iconRect" presStyleLbl="node1" presStyleIdx="4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rror"/>
        </a:ext>
      </dgm:extLst>
    </dgm:pt>
    <dgm:pt modelId="{2E324F63-3858-4AEA-8E11-2177B1E6CDC4}" type="pres">
      <dgm:prSet presAssocID="{702C72D7-060E-4935-9CBD-F990B949F485}" presName="spaceRect" presStyleCnt="0"/>
      <dgm:spPr/>
    </dgm:pt>
    <dgm:pt modelId="{84E57F9C-4010-43B0-8F28-E3A4D538945F}" type="pres">
      <dgm:prSet presAssocID="{702C72D7-060E-4935-9CBD-F990B949F48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458F607-5B4C-41C8-918D-B5E839D1682E}" type="presOf" srcId="{20BF5B49-437B-4367-A66B-E037DBB612B0}" destId="{2ADF7E80-C797-4542-A862-8352E543E987}" srcOrd="0" destOrd="0" presId="urn:microsoft.com/office/officeart/2018/2/layout/IconCircleList"/>
    <dgm:cxn modelId="{CFE1A008-5597-4E14-ACCF-EDD19EA2F3EF}" type="presOf" srcId="{688BDAC8-4D90-4A86-A36D-5AE23A2A5AF3}" destId="{F11D9A8E-94BA-4816-AF1B-42E0AFCA99E0}" srcOrd="0" destOrd="0" presId="urn:microsoft.com/office/officeart/2018/2/layout/IconCircleList"/>
    <dgm:cxn modelId="{15F7FA0B-412A-49EB-8B2B-4B3E87059815}" srcId="{20BF5B49-437B-4367-A66B-E037DBB612B0}" destId="{8D799098-9DC6-41F5-8017-B2F1805605DB}" srcOrd="0" destOrd="0" parTransId="{8E73666A-E729-4CC6-A477-9F7490C3DF56}" sibTransId="{5AB87674-DDB2-4328-B34B-1171849E5B4F}"/>
    <dgm:cxn modelId="{289DDB0C-0A9A-472B-972C-53645A9AB1E9}" type="presOf" srcId="{4E12EC15-27E7-49D9-9AAC-414C9D1B0555}" destId="{5F35BB7F-CDA6-4E16-9C90-977B23C6798A}" srcOrd="0" destOrd="0" presId="urn:microsoft.com/office/officeart/2018/2/layout/IconCircleList"/>
    <dgm:cxn modelId="{6D98D64C-91E6-40E0-A5A1-24B50756E534}" srcId="{20BF5B49-437B-4367-A66B-E037DBB612B0}" destId="{8CAAF14F-7AEA-4C20-A04A-2EDE5642D80C}" srcOrd="2" destOrd="0" parTransId="{B5E8FD35-9C08-4E24-BC23-6EA45C7F204F}" sibTransId="{4E6EBE38-1A77-4258-92BD-76D1D3FB9A68}"/>
    <dgm:cxn modelId="{D5B85855-55C2-4C69-8B7B-E0B0BF2A6785}" type="presOf" srcId="{4E6EBE38-1A77-4258-92BD-76D1D3FB9A68}" destId="{F84F106C-F5DB-4858-A9D8-FE0509F41E02}" srcOrd="0" destOrd="0" presId="urn:microsoft.com/office/officeart/2018/2/layout/IconCircleList"/>
    <dgm:cxn modelId="{CB6A2B78-05EE-4C25-B1CB-9E4F281E7A69}" srcId="{20BF5B49-437B-4367-A66B-E037DBB612B0}" destId="{688BDAC8-4D90-4A86-A36D-5AE23A2A5AF3}" srcOrd="3" destOrd="0" parTransId="{FFA2C9B5-664F-477A-BD6E-06F03CEC8C83}" sibTransId="{4E12EC15-27E7-49D9-9AAC-414C9D1B0555}"/>
    <dgm:cxn modelId="{DB270B59-F36B-42C9-A0AF-9D70ACBA3833}" srcId="{20BF5B49-437B-4367-A66B-E037DBB612B0}" destId="{702C72D7-060E-4935-9CBD-F990B949F485}" srcOrd="4" destOrd="0" parTransId="{2DFDC56D-B5B5-4864-88D2-317FA21008E9}" sibTransId="{D980803D-0118-4F38-9BD8-CACB86C255D0}"/>
    <dgm:cxn modelId="{096D028F-676C-43B5-812D-F523F7959EE4}" type="presOf" srcId="{A4ECA18F-1D3B-40D4-9639-6DAB6F184C20}" destId="{2C877149-2F83-4ECC-A050-039260446CE0}" srcOrd="0" destOrd="0" presId="urn:microsoft.com/office/officeart/2018/2/layout/IconCircleList"/>
    <dgm:cxn modelId="{FA3FCB99-D578-41AD-970A-C99D1DAC869E}" type="presOf" srcId="{8D799098-9DC6-41F5-8017-B2F1805605DB}" destId="{E03A6A39-DAE8-45DF-8BDD-841A2D98666A}" srcOrd="0" destOrd="0" presId="urn:microsoft.com/office/officeart/2018/2/layout/IconCircleList"/>
    <dgm:cxn modelId="{05EBFBBC-FFB0-4A0B-B388-6EC49163CFE6}" type="presOf" srcId="{9EE56C0B-808A-486F-ADF6-5F48545246B6}" destId="{DD7D2084-8F1F-4728-9608-887E1526B64F}" srcOrd="0" destOrd="0" presId="urn:microsoft.com/office/officeart/2018/2/layout/IconCircleList"/>
    <dgm:cxn modelId="{13B97FBF-1E4D-4402-90F2-C560F857029B}" srcId="{20BF5B49-437B-4367-A66B-E037DBB612B0}" destId="{9EE56C0B-808A-486F-ADF6-5F48545246B6}" srcOrd="1" destOrd="0" parTransId="{3EFDAB09-86B2-4400-8CA0-97B7280F5C35}" sibTransId="{A4ECA18F-1D3B-40D4-9639-6DAB6F184C20}"/>
    <dgm:cxn modelId="{298261C7-671D-477B-A864-3ADCBE829204}" type="presOf" srcId="{8CAAF14F-7AEA-4C20-A04A-2EDE5642D80C}" destId="{261002DE-3253-4DF5-BC0E-5AB6FEA555A0}" srcOrd="0" destOrd="0" presId="urn:microsoft.com/office/officeart/2018/2/layout/IconCircleList"/>
    <dgm:cxn modelId="{F9F877C7-E73D-4115-A0ED-5EE95852E0BF}" type="presOf" srcId="{5AB87674-DDB2-4328-B34B-1171849E5B4F}" destId="{070D43B3-0305-4D56-BBAA-34917A3D7B56}" srcOrd="0" destOrd="0" presId="urn:microsoft.com/office/officeart/2018/2/layout/IconCircleList"/>
    <dgm:cxn modelId="{91A369DF-38B9-4BE1-942B-A1C072F0D709}" type="presOf" srcId="{702C72D7-060E-4935-9CBD-F990B949F485}" destId="{84E57F9C-4010-43B0-8F28-E3A4D538945F}" srcOrd="0" destOrd="0" presId="urn:microsoft.com/office/officeart/2018/2/layout/IconCircleList"/>
    <dgm:cxn modelId="{EDF146AE-FDB7-4D73-BE9C-4E5AB1EFFA28}" type="presParOf" srcId="{2ADF7E80-C797-4542-A862-8352E543E987}" destId="{1670C3AC-F15B-48E3-AD43-9EC6B0FC8ABC}" srcOrd="0" destOrd="0" presId="urn:microsoft.com/office/officeart/2018/2/layout/IconCircleList"/>
    <dgm:cxn modelId="{B6446340-1091-41A1-B1CF-27BB56E11941}" type="presParOf" srcId="{1670C3AC-F15B-48E3-AD43-9EC6B0FC8ABC}" destId="{11BC4FDC-46AA-491D-83B7-6E6AC5A9889C}" srcOrd="0" destOrd="0" presId="urn:microsoft.com/office/officeart/2018/2/layout/IconCircleList"/>
    <dgm:cxn modelId="{087AECC7-C42B-44AB-AD5D-11FDB289AEF0}" type="presParOf" srcId="{11BC4FDC-46AA-491D-83B7-6E6AC5A9889C}" destId="{B340D9E7-5DFA-4AE0-9323-51DE81CC4086}" srcOrd="0" destOrd="0" presId="urn:microsoft.com/office/officeart/2018/2/layout/IconCircleList"/>
    <dgm:cxn modelId="{866E4094-A955-4970-BD37-7CBECEAFCB17}" type="presParOf" srcId="{11BC4FDC-46AA-491D-83B7-6E6AC5A9889C}" destId="{64B046C7-86C3-43B0-B6E7-A2857E6C0F42}" srcOrd="1" destOrd="0" presId="urn:microsoft.com/office/officeart/2018/2/layout/IconCircleList"/>
    <dgm:cxn modelId="{A4A02C2C-6CF9-43AE-AF37-9F8CEDB70278}" type="presParOf" srcId="{11BC4FDC-46AA-491D-83B7-6E6AC5A9889C}" destId="{B4F87665-C2C4-401F-B9F6-45D7F12D3AA7}" srcOrd="2" destOrd="0" presId="urn:microsoft.com/office/officeart/2018/2/layout/IconCircleList"/>
    <dgm:cxn modelId="{A20574F5-7B06-4B9E-AF4F-F98827EC6D80}" type="presParOf" srcId="{11BC4FDC-46AA-491D-83B7-6E6AC5A9889C}" destId="{E03A6A39-DAE8-45DF-8BDD-841A2D98666A}" srcOrd="3" destOrd="0" presId="urn:microsoft.com/office/officeart/2018/2/layout/IconCircleList"/>
    <dgm:cxn modelId="{3ED60A1E-E283-4B7F-9B2A-9A97724DDDFF}" type="presParOf" srcId="{1670C3AC-F15B-48E3-AD43-9EC6B0FC8ABC}" destId="{070D43B3-0305-4D56-BBAA-34917A3D7B56}" srcOrd="1" destOrd="0" presId="urn:microsoft.com/office/officeart/2018/2/layout/IconCircleList"/>
    <dgm:cxn modelId="{582B028B-2BC5-4A2A-A9E3-9C9E06D587A2}" type="presParOf" srcId="{1670C3AC-F15B-48E3-AD43-9EC6B0FC8ABC}" destId="{E818C24E-625E-4962-8DC1-8F01ABAAEAA1}" srcOrd="2" destOrd="0" presId="urn:microsoft.com/office/officeart/2018/2/layout/IconCircleList"/>
    <dgm:cxn modelId="{57065702-AC7A-455A-BE8D-40963250E223}" type="presParOf" srcId="{E818C24E-625E-4962-8DC1-8F01ABAAEAA1}" destId="{FF7F9B1A-B509-4C50-B961-F2AEE86B2F08}" srcOrd="0" destOrd="0" presId="urn:microsoft.com/office/officeart/2018/2/layout/IconCircleList"/>
    <dgm:cxn modelId="{BBAA77B1-C188-4BB1-8DF4-1CB206A7A120}" type="presParOf" srcId="{E818C24E-625E-4962-8DC1-8F01ABAAEAA1}" destId="{E4AFE5C3-344D-48B0-B1EB-61DCCB223D04}" srcOrd="1" destOrd="0" presId="urn:microsoft.com/office/officeart/2018/2/layout/IconCircleList"/>
    <dgm:cxn modelId="{B8DA4E9B-3E5D-4A32-9450-760D9AC88507}" type="presParOf" srcId="{E818C24E-625E-4962-8DC1-8F01ABAAEAA1}" destId="{7D72B21B-C7F1-452C-A2E1-8E9EC5C65957}" srcOrd="2" destOrd="0" presId="urn:microsoft.com/office/officeart/2018/2/layout/IconCircleList"/>
    <dgm:cxn modelId="{7206C47F-7133-4A66-8A45-41918A4C0DC8}" type="presParOf" srcId="{E818C24E-625E-4962-8DC1-8F01ABAAEAA1}" destId="{DD7D2084-8F1F-4728-9608-887E1526B64F}" srcOrd="3" destOrd="0" presId="urn:microsoft.com/office/officeart/2018/2/layout/IconCircleList"/>
    <dgm:cxn modelId="{99043A25-3693-4C4B-9BC4-958ED0CE46C3}" type="presParOf" srcId="{1670C3AC-F15B-48E3-AD43-9EC6B0FC8ABC}" destId="{2C877149-2F83-4ECC-A050-039260446CE0}" srcOrd="3" destOrd="0" presId="urn:microsoft.com/office/officeart/2018/2/layout/IconCircleList"/>
    <dgm:cxn modelId="{0F04A1CF-9DD0-4E85-A912-2C4E811EBF24}" type="presParOf" srcId="{1670C3AC-F15B-48E3-AD43-9EC6B0FC8ABC}" destId="{153038E5-9EF8-4DB6-B334-78346B5BE154}" srcOrd="4" destOrd="0" presId="urn:microsoft.com/office/officeart/2018/2/layout/IconCircleList"/>
    <dgm:cxn modelId="{251D18DF-81C0-48E2-87B3-648C947D7DA7}" type="presParOf" srcId="{153038E5-9EF8-4DB6-B334-78346B5BE154}" destId="{D4DBA066-A4B4-41E4-A1A5-4DD21EE5A3C2}" srcOrd="0" destOrd="0" presId="urn:microsoft.com/office/officeart/2018/2/layout/IconCircleList"/>
    <dgm:cxn modelId="{CE653C05-38E7-4B00-B099-E95629828EC1}" type="presParOf" srcId="{153038E5-9EF8-4DB6-B334-78346B5BE154}" destId="{79BA3893-7AD5-4148-BE94-4C937900FA3A}" srcOrd="1" destOrd="0" presId="urn:microsoft.com/office/officeart/2018/2/layout/IconCircleList"/>
    <dgm:cxn modelId="{DF79E72C-C286-432E-90ED-2ED75C343048}" type="presParOf" srcId="{153038E5-9EF8-4DB6-B334-78346B5BE154}" destId="{AEA0C2D9-28D1-4F84-BFF7-AEC518AFDD58}" srcOrd="2" destOrd="0" presId="urn:microsoft.com/office/officeart/2018/2/layout/IconCircleList"/>
    <dgm:cxn modelId="{2802B2F7-C14B-4540-A7BE-7CDF812CA667}" type="presParOf" srcId="{153038E5-9EF8-4DB6-B334-78346B5BE154}" destId="{261002DE-3253-4DF5-BC0E-5AB6FEA555A0}" srcOrd="3" destOrd="0" presId="urn:microsoft.com/office/officeart/2018/2/layout/IconCircleList"/>
    <dgm:cxn modelId="{D9C934D6-2F48-4A7D-856F-68C036511F3E}" type="presParOf" srcId="{1670C3AC-F15B-48E3-AD43-9EC6B0FC8ABC}" destId="{F84F106C-F5DB-4858-A9D8-FE0509F41E02}" srcOrd="5" destOrd="0" presId="urn:microsoft.com/office/officeart/2018/2/layout/IconCircleList"/>
    <dgm:cxn modelId="{F4E236B6-1D8A-40B1-AB55-021E71C23AD5}" type="presParOf" srcId="{1670C3AC-F15B-48E3-AD43-9EC6B0FC8ABC}" destId="{7128D627-3ADC-4105-8EBF-047BDA6323EC}" srcOrd="6" destOrd="0" presId="urn:microsoft.com/office/officeart/2018/2/layout/IconCircleList"/>
    <dgm:cxn modelId="{325F40FC-6C25-4CE6-9ADE-75A32161B69D}" type="presParOf" srcId="{7128D627-3ADC-4105-8EBF-047BDA6323EC}" destId="{E4505A9B-FCE1-4668-BF0C-C682F9803F83}" srcOrd="0" destOrd="0" presId="urn:microsoft.com/office/officeart/2018/2/layout/IconCircleList"/>
    <dgm:cxn modelId="{A6313FF5-7388-47F1-8AC2-543BF3E9BB1C}" type="presParOf" srcId="{7128D627-3ADC-4105-8EBF-047BDA6323EC}" destId="{EDFD6494-2356-4BB5-A621-CC3189DE8F34}" srcOrd="1" destOrd="0" presId="urn:microsoft.com/office/officeart/2018/2/layout/IconCircleList"/>
    <dgm:cxn modelId="{2875F268-F577-43B6-9E9E-344C368F1A06}" type="presParOf" srcId="{7128D627-3ADC-4105-8EBF-047BDA6323EC}" destId="{ED3ADB6D-BE6A-482D-968F-5B1964CE603F}" srcOrd="2" destOrd="0" presId="urn:microsoft.com/office/officeart/2018/2/layout/IconCircleList"/>
    <dgm:cxn modelId="{CA199FA5-F5DD-40FA-B770-7C44D4806DC6}" type="presParOf" srcId="{7128D627-3ADC-4105-8EBF-047BDA6323EC}" destId="{F11D9A8E-94BA-4816-AF1B-42E0AFCA99E0}" srcOrd="3" destOrd="0" presId="urn:microsoft.com/office/officeart/2018/2/layout/IconCircleList"/>
    <dgm:cxn modelId="{75EBFAF3-A320-4E25-A736-83A2335500BD}" type="presParOf" srcId="{1670C3AC-F15B-48E3-AD43-9EC6B0FC8ABC}" destId="{5F35BB7F-CDA6-4E16-9C90-977B23C6798A}" srcOrd="7" destOrd="0" presId="urn:microsoft.com/office/officeart/2018/2/layout/IconCircleList"/>
    <dgm:cxn modelId="{B38E0705-86F3-4ABC-9F05-AA450EC557C9}" type="presParOf" srcId="{1670C3AC-F15B-48E3-AD43-9EC6B0FC8ABC}" destId="{9A768855-24D5-42D2-87B8-B23DEC9DD80A}" srcOrd="8" destOrd="0" presId="urn:microsoft.com/office/officeart/2018/2/layout/IconCircleList"/>
    <dgm:cxn modelId="{4053B4A2-0E32-4FE0-9809-6B1CCA1E9616}" type="presParOf" srcId="{9A768855-24D5-42D2-87B8-B23DEC9DD80A}" destId="{DE1C86C2-AEB0-45E0-A736-9ABD81163FDC}" srcOrd="0" destOrd="0" presId="urn:microsoft.com/office/officeart/2018/2/layout/IconCircleList"/>
    <dgm:cxn modelId="{54F3AB56-A34D-4ABC-98B0-A8993EBC0738}" type="presParOf" srcId="{9A768855-24D5-42D2-87B8-B23DEC9DD80A}" destId="{A40D9374-BC8E-4608-B09C-118BD80BEB1A}" srcOrd="1" destOrd="0" presId="urn:microsoft.com/office/officeart/2018/2/layout/IconCircleList"/>
    <dgm:cxn modelId="{4F80D54B-07AF-4D80-9363-312F2EED10A4}" type="presParOf" srcId="{9A768855-24D5-42D2-87B8-B23DEC9DD80A}" destId="{2E324F63-3858-4AEA-8E11-2177B1E6CDC4}" srcOrd="2" destOrd="0" presId="urn:microsoft.com/office/officeart/2018/2/layout/IconCircleList"/>
    <dgm:cxn modelId="{C86C369F-7BDB-4807-8DD2-D8C36338BD2D}" type="presParOf" srcId="{9A768855-24D5-42D2-87B8-B23DEC9DD80A}" destId="{84E57F9C-4010-43B0-8F28-E3A4D538945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2FD19B-7BAD-42CC-91E1-C426A587273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EC8FA93-06A9-4E39-A621-07B080F19F22}">
      <dgm:prSet phldrT="[Text]"/>
      <dgm:spPr/>
      <dgm:t>
        <a:bodyPr/>
        <a:lstStyle/>
        <a:p>
          <a:r>
            <a:rPr lang="en-IN"/>
            <a:t>Document</a:t>
          </a:r>
        </a:p>
      </dgm:t>
    </dgm:pt>
    <dgm:pt modelId="{DC4FE9B8-1E39-4327-A066-04A3C58A53AE}" type="parTrans" cxnId="{C3026D37-46A8-45E9-9DCE-CFC8F19BA239}">
      <dgm:prSet/>
      <dgm:spPr/>
      <dgm:t>
        <a:bodyPr/>
        <a:lstStyle/>
        <a:p>
          <a:endParaRPr lang="en-IN"/>
        </a:p>
      </dgm:t>
    </dgm:pt>
    <dgm:pt modelId="{3509F47E-287D-489F-82C2-9AFB3D2A64D4}" type="sibTrans" cxnId="{C3026D37-46A8-45E9-9DCE-CFC8F19BA239}">
      <dgm:prSet/>
      <dgm:spPr/>
      <dgm:t>
        <a:bodyPr/>
        <a:lstStyle/>
        <a:p>
          <a:endParaRPr lang="en-IN"/>
        </a:p>
      </dgm:t>
    </dgm:pt>
    <dgm:pt modelId="{6A96A25C-EABD-4E6B-A52E-439861442CEF}">
      <dgm:prSet phldrT="[Text]"/>
      <dgm:spPr/>
      <dgm:t>
        <a:bodyPr/>
        <a:lstStyle/>
        <a:p>
          <a:r>
            <a:rPr lang="en-IN"/>
            <a:t>Politics</a:t>
          </a:r>
        </a:p>
      </dgm:t>
    </dgm:pt>
    <dgm:pt modelId="{9D9CED46-7F72-453A-80ED-4F2F3764238E}" type="parTrans" cxnId="{28BE4108-56F7-45DF-80C8-8F4DF791A15B}">
      <dgm:prSet/>
      <dgm:spPr/>
      <dgm:t>
        <a:bodyPr/>
        <a:lstStyle/>
        <a:p>
          <a:endParaRPr lang="en-IN"/>
        </a:p>
      </dgm:t>
    </dgm:pt>
    <dgm:pt modelId="{7DE5F331-00B5-48D5-93E6-65C760487FD1}" type="sibTrans" cxnId="{28BE4108-56F7-45DF-80C8-8F4DF791A15B}">
      <dgm:prSet/>
      <dgm:spPr/>
      <dgm:t>
        <a:bodyPr/>
        <a:lstStyle/>
        <a:p>
          <a:endParaRPr lang="en-IN"/>
        </a:p>
      </dgm:t>
    </dgm:pt>
    <dgm:pt modelId="{34421902-1701-4482-9824-4DDB1DB02A73}">
      <dgm:prSet phldrT="[Text]"/>
      <dgm:spPr/>
      <dgm:t>
        <a:bodyPr/>
        <a:lstStyle/>
        <a:p>
          <a:r>
            <a:rPr lang="en-IN"/>
            <a:t>Election</a:t>
          </a:r>
        </a:p>
      </dgm:t>
    </dgm:pt>
    <dgm:pt modelId="{6E5A306B-17A3-4F58-86C1-87ABF7B5FF17}" type="parTrans" cxnId="{D583AC9D-5883-4B68-A0D4-0A7F2BBD2061}">
      <dgm:prSet/>
      <dgm:spPr/>
      <dgm:t>
        <a:bodyPr/>
        <a:lstStyle/>
        <a:p>
          <a:endParaRPr lang="en-IN"/>
        </a:p>
      </dgm:t>
    </dgm:pt>
    <dgm:pt modelId="{330FFC43-9E9D-4A59-8D4B-853E52A62229}" type="sibTrans" cxnId="{D583AC9D-5883-4B68-A0D4-0A7F2BBD2061}">
      <dgm:prSet/>
      <dgm:spPr/>
      <dgm:t>
        <a:bodyPr/>
        <a:lstStyle/>
        <a:p>
          <a:endParaRPr lang="en-IN"/>
        </a:p>
      </dgm:t>
    </dgm:pt>
    <dgm:pt modelId="{1BE448FF-39A1-4ED7-B623-2C98E2400986}">
      <dgm:prSet phldrT="[Text]"/>
      <dgm:spPr/>
      <dgm:t>
        <a:bodyPr/>
        <a:lstStyle/>
        <a:p>
          <a:r>
            <a:rPr lang="en-IN"/>
            <a:t>Budget</a:t>
          </a:r>
        </a:p>
      </dgm:t>
    </dgm:pt>
    <dgm:pt modelId="{CDADDBC8-02C8-4372-BFD3-087569E7CE36}" type="parTrans" cxnId="{76A3B9FC-3966-4919-964B-98CC42674A02}">
      <dgm:prSet/>
      <dgm:spPr/>
      <dgm:t>
        <a:bodyPr/>
        <a:lstStyle/>
        <a:p>
          <a:endParaRPr lang="en-IN"/>
        </a:p>
      </dgm:t>
    </dgm:pt>
    <dgm:pt modelId="{6A03304F-6A3D-4458-AAE3-D1D2A26B8678}" type="sibTrans" cxnId="{76A3B9FC-3966-4919-964B-98CC42674A02}">
      <dgm:prSet/>
      <dgm:spPr/>
      <dgm:t>
        <a:bodyPr/>
        <a:lstStyle/>
        <a:p>
          <a:endParaRPr lang="en-IN"/>
        </a:p>
      </dgm:t>
    </dgm:pt>
    <dgm:pt modelId="{3BD64BD5-65D6-473B-A33B-3F60D3AC0705}">
      <dgm:prSet phldrT="[Text]"/>
      <dgm:spPr/>
      <dgm:t>
        <a:bodyPr/>
        <a:lstStyle/>
        <a:p>
          <a:r>
            <a:rPr lang="en-IN"/>
            <a:t>Entertainment</a:t>
          </a:r>
        </a:p>
      </dgm:t>
    </dgm:pt>
    <dgm:pt modelId="{1ACC8FBB-5491-43EF-84C0-7E5169B91E9B}" type="parTrans" cxnId="{D6AF324D-9F15-4E83-A38B-E18C13A1217E}">
      <dgm:prSet/>
      <dgm:spPr/>
      <dgm:t>
        <a:bodyPr/>
        <a:lstStyle/>
        <a:p>
          <a:endParaRPr lang="en-IN"/>
        </a:p>
      </dgm:t>
    </dgm:pt>
    <dgm:pt modelId="{A4C14F9F-3A83-4877-B7E8-D576023E2BD6}" type="sibTrans" cxnId="{D6AF324D-9F15-4E83-A38B-E18C13A1217E}">
      <dgm:prSet/>
      <dgm:spPr/>
      <dgm:t>
        <a:bodyPr/>
        <a:lstStyle/>
        <a:p>
          <a:endParaRPr lang="en-IN"/>
        </a:p>
      </dgm:t>
    </dgm:pt>
    <dgm:pt modelId="{C22948F0-3783-4E80-812D-5C43C0C5818D}">
      <dgm:prSet phldrT="[Text]"/>
      <dgm:spPr/>
      <dgm:t>
        <a:bodyPr/>
        <a:lstStyle/>
        <a:p>
          <a:r>
            <a:rPr lang="en-IN"/>
            <a:t>Concert</a:t>
          </a:r>
        </a:p>
      </dgm:t>
    </dgm:pt>
    <dgm:pt modelId="{0743ED11-C56D-4A51-86CC-4655157ED8FA}" type="parTrans" cxnId="{187DC7AF-7BEF-4A7E-B358-4F43D50C81F0}">
      <dgm:prSet/>
      <dgm:spPr/>
      <dgm:t>
        <a:bodyPr/>
        <a:lstStyle/>
        <a:p>
          <a:endParaRPr lang="en-IN"/>
        </a:p>
      </dgm:t>
    </dgm:pt>
    <dgm:pt modelId="{FD55F5BE-FCD7-4BB8-B6F4-AD126D4D9764}" type="sibTrans" cxnId="{187DC7AF-7BEF-4A7E-B358-4F43D50C81F0}">
      <dgm:prSet/>
      <dgm:spPr/>
      <dgm:t>
        <a:bodyPr/>
        <a:lstStyle/>
        <a:p>
          <a:endParaRPr lang="en-IN"/>
        </a:p>
      </dgm:t>
    </dgm:pt>
    <dgm:pt modelId="{E6CA06C3-079F-4517-B588-4F682B923D4C}">
      <dgm:prSet phldrT="[Text]"/>
      <dgm:spPr/>
      <dgm:t>
        <a:bodyPr/>
        <a:lstStyle/>
        <a:p>
          <a:r>
            <a:rPr lang="en-IN"/>
            <a:t>Games</a:t>
          </a:r>
        </a:p>
      </dgm:t>
    </dgm:pt>
    <dgm:pt modelId="{DA0E26DB-E703-4603-9A92-EE1BE1BCD3D3}" type="parTrans" cxnId="{1012526D-4D4B-41AE-B96A-59EC3E501CE1}">
      <dgm:prSet/>
      <dgm:spPr/>
      <dgm:t>
        <a:bodyPr/>
        <a:lstStyle/>
        <a:p>
          <a:endParaRPr lang="en-IN"/>
        </a:p>
      </dgm:t>
    </dgm:pt>
    <dgm:pt modelId="{5294BD91-B007-4548-87EF-D286FAE9C073}" type="sibTrans" cxnId="{1012526D-4D4B-41AE-B96A-59EC3E501CE1}">
      <dgm:prSet/>
      <dgm:spPr/>
      <dgm:t>
        <a:bodyPr/>
        <a:lstStyle/>
        <a:p>
          <a:endParaRPr lang="en-IN"/>
        </a:p>
      </dgm:t>
    </dgm:pt>
    <dgm:pt modelId="{5C64FB5F-9F65-454B-B478-29CF1E1F5717}">
      <dgm:prSet phldrT="[Text]"/>
      <dgm:spPr/>
      <dgm:t>
        <a:bodyPr/>
        <a:lstStyle/>
        <a:p>
          <a:r>
            <a:rPr lang="en-IN"/>
            <a:t>Movies</a:t>
          </a:r>
        </a:p>
      </dgm:t>
    </dgm:pt>
    <dgm:pt modelId="{32A5EB8C-7317-4E38-890E-8FC7309B1D54}" type="parTrans" cxnId="{BDAF24AD-1D2E-4A3F-954B-15946B5B9B53}">
      <dgm:prSet/>
      <dgm:spPr/>
      <dgm:t>
        <a:bodyPr/>
        <a:lstStyle/>
        <a:p>
          <a:endParaRPr lang="en-IN"/>
        </a:p>
      </dgm:t>
    </dgm:pt>
    <dgm:pt modelId="{7E3BF55D-868C-40EE-819A-9DBCE3991E07}" type="sibTrans" cxnId="{BDAF24AD-1D2E-4A3F-954B-15946B5B9B53}">
      <dgm:prSet/>
      <dgm:spPr/>
      <dgm:t>
        <a:bodyPr/>
        <a:lstStyle/>
        <a:p>
          <a:endParaRPr lang="en-IN"/>
        </a:p>
      </dgm:t>
    </dgm:pt>
    <dgm:pt modelId="{E719FA8B-8AAB-4F54-BF44-F29C2E3725F6}">
      <dgm:prSet phldrT="[Text]"/>
      <dgm:spPr/>
      <dgm:t>
        <a:bodyPr/>
        <a:lstStyle/>
        <a:p>
          <a:r>
            <a:rPr lang="en-IN"/>
            <a:t>Player</a:t>
          </a:r>
        </a:p>
      </dgm:t>
    </dgm:pt>
    <dgm:pt modelId="{3E1C4047-EEC7-457D-A840-3A7CEB8D0BF3}" type="parTrans" cxnId="{673541A7-24D4-48B0-A676-8622EEAFEC56}">
      <dgm:prSet/>
      <dgm:spPr/>
      <dgm:t>
        <a:bodyPr/>
        <a:lstStyle/>
        <a:p>
          <a:endParaRPr lang="en-IN"/>
        </a:p>
      </dgm:t>
    </dgm:pt>
    <dgm:pt modelId="{A575BE58-D6F8-4AE0-8084-8844A46C3CA7}" type="sibTrans" cxnId="{673541A7-24D4-48B0-A676-8622EEAFEC56}">
      <dgm:prSet/>
      <dgm:spPr/>
      <dgm:t>
        <a:bodyPr/>
        <a:lstStyle/>
        <a:p>
          <a:endParaRPr lang="en-IN"/>
        </a:p>
      </dgm:t>
    </dgm:pt>
    <dgm:pt modelId="{ADFD1787-9586-4681-B67C-19DFA374AB88}">
      <dgm:prSet phldrT="[Text]"/>
      <dgm:spPr/>
      <dgm:t>
        <a:bodyPr/>
        <a:lstStyle/>
        <a:p>
          <a:r>
            <a:rPr lang="en-IN"/>
            <a:t>Selection</a:t>
          </a:r>
        </a:p>
      </dgm:t>
    </dgm:pt>
    <dgm:pt modelId="{E4493572-29D7-4A95-8177-0096F297BC9C}" type="parTrans" cxnId="{13D0CC45-E8B5-4411-95EE-99BDE10F95F5}">
      <dgm:prSet/>
      <dgm:spPr/>
      <dgm:t>
        <a:bodyPr/>
        <a:lstStyle/>
        <a:p>
          <a:endParaRPr lang="en-IN"/>
        </a:p>
      </dgm:t>
    </dgm:pt>
    <dgm:pt modelId="{532214BD-4E50-4140-B3D6-BFD05217855D}" type="sibTrans" cxnId="{13D0CC45-E8B5-4411-95EE-99BDE10F95F5}">
      <dgm:prSet/>
      <dgm:spPr/>
      <dgm:t>
        <a:bodyPr/>
        <a:lstStyle/>
        <a:p>
          <a:endParaRPr lang="en-IN"/>
        </a:p>
      </dgm:t>
    </dgm:pt>
    <dgm:pt modelId="{7387F15B-6FC8-47FF-AD5C-F697DCE3F538}">
      <dgm:prSet phldrT="[Text]"/>
      <dgm:spPr/>
      <dgm:t>
        <a:bodyPr/>
        <a:lstStyle/>
        <a:p>
          <a:r>
            <a:rPr lang="en-IN"/>
            <a:t>Ban</a:t>
          </a:r>
        </a:p>
      </dgm:t>
    </dgm:pt>
    <dgm:pt modelId="{F2BC32FB-F8C2-4C9F-A80A-2BFF3007F784}" type="parTrans" cxnId="{DE269475-FB3A-4BE2-A517-5178EC79623E}">
      <dgm:prSet/>
      <dgm:spPr/>
      <dgm:t>
        <a:bodyPr/>
        <a:lstStyle/>
        <a:p>
          <a:endParaRPr lang="en-IN"/>
        </a:p>
      </dgm:t>
    </dgm:pt>
    <dgm:pt modelId="{A3845755-5FF9-4E05-953F-F487402F01FE}" type="sibTrans" cxnId="{DE269475-FB3A-4BE2-A517-5178EC79623E}">
      <dgm:prSet/>
      <dgm:spPr/>
      <dgm:t>
        <a:bodyPr/>
        <a:lstStyle/>
        <a:p>
          <a:endParaRPr lang="en-IN"/>
        </a:p>
      </dgm:t>
    </dgm:pt>
    <dgm:pt modelId="{E8A34B7E-308F-41BB-9F2F-5862B8760C99}" type="pres">
      <dgm:prSet presAssocID="{822FD19B-7BAD-42CC-91E1-C426A587273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C2C2F0F-8AB9-4F97-BA56-D0A940BB6583}" type="pres">
      <dgm:prSet presAssocID="{1EC8FA93-06A9-4E39-A621-07B080F19F22}" presName="hierRoot1" presStyleCnt="0">
        <dgm:presLayoutVars>
          <dgm:hierBranch val="init"/>
        </dgm:presLayoutVars>
      </dgm:prSet>
      <dgm:spPr/>
    </dgm:pt>
    <dgm:pt modelId="{536F14A4-F8AB-465C-A68F-A2595B57E6EE}" type="pres">
      <dgm:prSet presAssocID="{1EC8FA93-06A9-4E39-A621-07B080F19F22}" presName="rootComposite1" presStyleCnt="0"/>
      <dgm:spPr/>
    </dgm:pt>
    <dgm:pt modelId="{E44644AE-A418-4604-9F9C-C55AB1AA41E8}" type="pres">
      <dgm:prSet presAssocID="{1EC8FA93-06A9-4E39-A621-07B080F19F22}" presName="rootText1" presStyleLbl="node0" presStyleIdx="0" presStyleCnt="1">
        <dgm:presLayoutVars>
          <dgm:chPref val="3"/>
        </dgm:presLayoutVars>
      </dgm:prSet>
      <dgm:spPr/>
    </dgm:pt>
    <dgm:pt modelId="{637F5AE5-243F-4EA9-836D-D8F6E854EF6E}" type="pres">
      <dgm:prSet presAssocID="{1EC8FA93-06A9-4E39-A621-07B080F19F22}" presName="rootConnector1" presStyleLbl="node1" presStyleIdx="0" presStyleCnt="0"/>
      <dgm:spPr/>
    </dgm:pt>
    <dgm:pt modelId="{E374AFEA-263C-4AF2-82B1-4FF7BC392A48}" type="pres">
      <dgm:prSet presAssocID="{1EC8FA93-06A9-4E39-A621-07B080F19F22}" presName="hierChild2" presStyleCnt="0"/>
      <dgm:spPr/>
    </dgm:pt>
    <dgm:pt modelId="{87B4A70D-106C-47A7-B8DA-BD9182D710E5}" type="pres">
      <dgm:prSet presAssocID="{9D9CED46-7F72-453A-80ED-4F2F3764238E}" presName="Name64" presStyleLbl="parChTrans1D2" presStyleIdx="0" presStyleCnt="3"/>
      <dgm:spPr/>
    </dgm:pt>
    <dgm:pt modelId="{91FAF4B9-3050-49C6-B60E-F38F9656EC41}" type="pres">
      <dgm:prSet presAssocID="{6A96A25C-EABD-4E6B-A52E-439861442CEF}" presName="hierRoot2" presStyleCnt="0">
        <dgm:presLayoutVars>
          <dgm:hierBranch val="init"/>
        </dgm:presLayoutVars>
      </dgm:prSet>
      <dgm:spPr/>
    </dgm:pt>
    <dgm:pt modelId="{D076264A-EAD0-43C3-98C5-B75EC3B50D2C}" type="pres">
      <dgm:prSet presAssocID="{6A96A25C-EABD-4E6B-A52E-439861442CEF}" presName="rootComposite" presStyleCnt="0"/>
      <dgm:spPr/>
    </dgm:pt>
    <dgm:pt modelId="{C1246F5B-D3D0-4C11-8224-8268337613CA}" type="pres">
      <dgm:prSet presAssocID="{6A96A25C-EABD-4E6B-A52E-439861442CEF}" presName="rootText" presStyleLbl="node2" presStyleIdx="0" presStyleCnt="3">
        <dgm:presLayoutVars>
          <dgm:chPref val="3"/>
        </dgm:presLayoutVars>
      </dgm:prSet>
      <dgm:spPr/>
    </dgm:pt>
    <dgm:pt modelId="{FF952770-F83D-43BC-A419-DE14FE2A33EC}" type="pres">
      <dgm:prSet presAssocID="{6A96A25C-EABD-4E6B-A52E-439861442CEF}" presName="rootConnector" presStyleLbl="node2" presStyleIdx="0" presStyleCnt="3"/>
      <dgm:spPr/>
    </dgm:pt>
    <dgm:pt modelId="{FF682531-622C-4F4E-A25F-2BEA829FA2E6}" type="pres">
      <dgm:prSet presAssocID="{6A96A25C-EABD-4E6B-A52E-439861442CEF}" presName="hierChild4" presStyleCnt="0"/>
      <dgm:spPr/>
    </dgm:pt>
    <dgm:pt modelId="{55D21736-ABEC-4132-A3AF-F4B1A0F749B3}" type="pres">
      <dgm:prSet presAssocID="{6E5A306B-17A3-4F58-86C1-87ABF7B5FF17}" presName="Name64" presStyleLbl="parChTrans1D3" presStyleIdx="0" presStyleCnt="7"/>
      <dgm:spPr/>
    </dgm:pt>
    <dgm:pt modelId="{89F49284-BB56-470E-BC0A-78045B2ADF0C}" type="pres">
      <dgm:prSet presAssocID="{34421902-1701-4482-9824-4DDB1DB02A73}" presName="hierRoot2" presStyleCnt="0">
        <dgm:presLayoutVars>
          <dgm:hierBranch val="init"/>
        </dgm:presLayoutVars>
      </dgm:prSet>
      <dgm:spPr/>
    </dgm:pt>
    <dgm:pt modelId="{F6119500-FBF1-4B19-8CBC-46849ED20F95}" type="pres">
      <dgm:prSet presAssocID="{34421902-1701-4482-9824-4DDB1DB02A73}" presName="rootComposite" presStyleCnt="0"/>
      <dgm:spPr/>
    </dgm:pt>
    <dgm:pt modelId="{0F0E98EB-6BA7-4A52-9678-8CFFBC52B135}" type="pres">
      <dgm:prSet presAssocID="{34421902-1701-4482-9824-4DDB1DB02A73}" presName="rootText" presStyleLbl="node3" presStyleIdx="0" presStyleCnt="7">
        <dgm:presLayoutVars>
          <dgm:chPref val="3"/>
        </dgm:presLayoutVars>
      </dgm:prSet>
      <dgm:spPr/>
    </dgm:pt>
    <dgm:pt modelId="{91CCBE20-1A7C-4CB8-8536-AC54FE3C4E79}" type="pres">
      <dgm:prSet presAssocID="{34421902-1701-4482-9824-4DDB1DB02A73}" presName="rootConnector" presStyleLbl="node3" presStyleIdx="0" presStyleCnt="7"/>
      <dgm:spPr/>
    </dgm:pt>
    <dgm:pt modelId="{B085377B-FFE1-4AE6-95F5-05BAED33DDEC}" type="pres">
      <dgm:prSet presAssocID="{34421902-1701-4482-9824-4DDB1DB02A73}" presName="hierChild4" presStyleCnt="0"/>
      <dgm:spPr/>
    </dgm:pt>
    <dgm:pt modelId="{9D55C2A2-3BCE-4490-A9A0-3791CFBCE3E9}" type="pres">
      <dgm:prSet presAssocID="{34421902-1701-4482-9824-4DDB1DB02A73}" presName="hierChild5" presStyleCnt="0"/>
      <dgm:spPr/>
    </dgm:pt>
    <dgm:pt modelId="{9C9F460C-1D03-4A70-A1D3-0DD24C57B70D}" type="pres">
      <dgm:prSet presAssocID="{CDADDBC8-02C8-4372-BFD3-087569E7CE36}" presName="Name64" presStyleLbl="parChTrans1D3" presStyleIdx="1" presStyleCnt="7"/>
      <dgm:spPr/>
    </dgm:pt>
    <dgm:pt modelId="{9046B9E1-FC28-44E1-B45A-968B3F0517BD}" type="pres">
      <dgm:prSet presAssocID="{1BE448FF-39A1-4ED7-B623-2C98E2400986}" presName="hierRoot2" presStyleCnt="0">
        <dgm:presLayoutVars>
          <dgm:hierBranch val="init"/>
        </dgm:presLayoutVars>
      </dgm:prSet>
      <dgm:spPr/>
    </dgm:pt>
    <dgm:pt modelId="{45CAA878-DDEF-433F-8FEA-030CD5FD677B}" type="pres">
      <dgm:prSet presAssocID="{1BE448FF-39A1-4ED7-B623-2C98E2400986}" presName="rootComposite" presStyleCnt="0"/>
      <dgm:spPr/>
    </dgm:pt>
    <dgm:pt modelId="{FA440990-8AF2-4A86-A4EC-182532F445C6}" type="pres">
      <dgm:prSet presAssocID="{1BE448FF-39A1-4ED7-B623-2C98E2400986}" presName="rootText" presStyleLbl="node3" presStyleIdx="1" presStyleCnt="7">
        <dgm:presLayoutVars>
          <dgm:chPref val="3"/>
        </dgm:presLayoutVars>
      </dgm:prSet>
      <dgm:spPr/>
    </dgm:pt>
    <dgm:pt modelId="{301CA010-EFCF-47DB-B0FC-C9904FA8BC0F}" type="pres">
      <dgm:prSet presAssocID="{1BE448FF-39A1-4ED7-B623-2C98E2400986}" presName="rootConnector" presStyleLbl="node3" presStyleIdx="1" presStyleCnt="7"/>
      <dgm:spPr/>
    </dgm:pt>
    <dgm:pt modelId="{AB67295F-8245-42BD-AAF6-C1B3F30965EA}" type="pres">
      <dgm:prSet presAssocID="{1BE448FF-39A1-4ED7-B623-2C98E2400986}" presName="hierChild4" presStyleCnt="0"/>
      <dgm:spPr/>
    </dgm:pt>
    <dgm:pt modelId="{B8E9682E-CC9B-4B1F-8F14-ED7E1A6FB96D}" type="pres">
      <dgm:prSet presAssocID="{1BE448FF-39A1-4ED7-B623-2C98E2400986}" presName="hierChild5" presStyleCnt="0"/>
      <dgm:spPr/>
    </dgm:pt>
    <dgm:pt modelId="{4C59EBC9-3B24-4DAC-896F-5687BA987204}" type="pres">
      <dgm:prSet presAssocID="{F2BC32FB-F8C2-4C9F-A80A-2BFF3007F784}" presName="Name64" presStyleLbl="parChTrans1D3" presStyleIdx="2" presStyleCnt="7"/>
      <dgm:spPr/>
    </dgm:pt>
    <dgm:pt modelId="{60053E1C-1F58-4146-9F75-987E20A6A520}" type="pres">
      <dgm:prSet presAssocID="{7387F15B-6FC8-47FF-AD5C-F697DCE3F538}" presName="hierRoot2" presStyleCnt="0">
        <dgm:presLayoutVars>
          <dgm:hierBranch val="init"/>
        </dgm:presLayoutVars>
      </dgm:prSet>
      <dgm:spPr/>
    </dgm:pt>
    <dgm:pt modelId="{82A30B5E-0EBB-4437-BE06-EADFAB56BF38}" type="pres">
      <dgm:prSet presAssocID="{7387F15B-6FC8-47FF-AD5C-F697DCE3F538}" presName="rootComposite" presStyleCnt="0"/>
      <dgm:spPr/>
    </dgm:pt>
    <dgm:pt modelId="{F760C081-EF09-4ECE-ADCB-5B5DD097185E}" type="pres">
      <dgm:prSet presAssocID="{7387F15B-6FC8-47FF-AD5C-F697DCE3F538}" presName="rootText" presStyleLbl="node3" presStyleIdx="2" presStyleCnt="7">
        <dgm:presLayoutVars>
          <dgm:chPref val="3"/>
        </dgm:presLayoutVars>
      </dgm:prSet>
      <dgm:spPr/>
    </dgm:pt>
    <dgm:pt modelId="{0F748212-E753-4DA3-B4E5-8D52C446CDB8}" type="pres">
      <dgm:prSet presAssocID="{7387F15B-6FC8-47FF-AD5C-F697DCE3F538}" presName="rootConnector" presStyleLbl="node3" presStyleIdx="2" presStyleCnt="7"/>
      <dgm:spPr/>
    </dgm:pt>
    <dgm:pt modelId="{843D584F-B3DF-4803-8AD1-C6C1594F2259}" type="pres">
      <dgm:prSet presAssocID="{7387F15B-6FC8-47FF-AD5C-F697DCE3F538}" presName="hierChild4" presStyleCnt="0"/>
      <dgm:spPr/>
    </dgm:pt>
    <dgm:pt modelId="{1DC090FC-34A9-402E-A86D-63716ABF632A}" type="pres">
      <dgm:prSet presAssocID="{7387F15B-6FC8-47FF-AD5C-F697DCE3F538}" presName="hierChild5" presStyleCnt="0"/>
      <dgm:spPr/>
    </dgm:pt>
    <dgm:pt modelId="{643132E9-B8EC-44F5-961C-FAB15473A2B0}" type="pres">
      <dgm:prSet presAssocID="{6A96A25C-EABD-4E6B-A52E-439861442CEF}" presName="hierChild5" presStyleCnt="0"/>
      <dgm:spPr/>
    </dgm:pt>
    <dgm:pt modelId="{8E0AD5A0-9641-4F43-8146-41F90B7E6AC4}" type="pres">
      <dgm:prSet presAssocID="{1ACC8FBB-5491-43EF-84C0-7E5169B91E9B}" presName="Name64" presStyleLbl="parChTrans1D2" presStyleIdx="1" presStyleCnt="3"/>
      <dgm:spPr/>
    </dgm:pt>
    <dgm:pt modelId="{3699B24C-F55B-4BDD-AB5A-54A0A2199E10}" type="pres">
      <dgm:prSet presAssocID="{3BD64BD5-65D6-473B-A33B-3F60D3AC0705}" presName="hierRoot2" presStyleCnt="0">
        <dgm:presLayoutVars>
          <dgm:hierBranch val="init"/>
        </dgm:presLayoutVars>
      </dgm:prSet>
      <dgm:spPr/>
    </dgm:pt>
    <dgm:pt modelId="{D021D9C4-6D4C-4DDC-963B-10D5F62F8A55}" type="pres">
      <dgm:prSet presAssocID="{3BD64BD5-65D6-473B-A33B-3F60D3AC0705}" presName="rootComposite" presStyleCnt="0"/>
      <dgm:spPr/>
    </dgm:pt>
    <dgm:pt modelId="{7C52420C-06ED-4AFD-9745-551156ECCDB2}" type="pres">
      <dgm:prSet presAssocID="{3BD64BD5-65D6-473B-A33B-3F60D3AC0705}" presName="rootText" presStyleLbl="node2" presStyleIdx="1" presStyleCnt="3">
        <dgm:presLayoutVars>
          <dgm:chPref val="3"/>
        </dgm:presLayoutVars>
      </dgm:prSet>
      <dgm:spPr/>
    </dgm:pt>
    <dgm:pt modelId="{9EAC643D-22D4-4DA1-9691-D6649A2A3F72}" type="pres">
      <dgm:prSet presAssocID="{3BD64BD5-65D6-473B-A33B-3F60D3AC0705}" presName="rootConnector" presStyleLbl="node2" presStyleIdx="1" presStyleCnt="3"/>
      <dgm:spPr/>
    </dgm:pt>
    <dgm:pt modelId="{EBFA601B-FB60-4E6D-8BD6-388E4AAF0ED0}" type="pres">
      <dgm:prSet presAssocID="{3BD64BD5-65D6-473B-A33B-3F60D3AC0705}" presName="hierChild4" presStyleCnt="0"/>
      <dgm:spPr/>
    </dgm:pt>
    <dgm:pt modelId="{17D6352A-F922-4471-97C9-1B613CC6F430}" type="pres">
      <dgm:prSet presAssocID="{0743ED11-C56D-4A51-86CC-4655157ED8FA}" presName="Name64" presStyleLbl="parChTrans1D3" presStyleIdx="3" presStyleCnt="7"/>
      <dgm:spPr/>
    </dgm:pt>
    <dgm:pt modelId="{2B80BD2A-0DC5-4E6D-A45F-3F9FBB61B75F}" type="pres">
      <dgm:prSet presAssocID="{C22948F0-3783-4E80-812D-5C43C0C5818D}" presName="hierRoot2" presStyleCnt="0">
        <dgm:presLayoutVars>
          <dgm:hierBranch val="init"/>
        </dgm:presLayoutVars>
      </dgm:prSet>
      <dgm:spPr/>
    </dgm:pt>
    <dgm:pt modelId="{1D1B9563-C015-4602-94C4-08B433BCD9AC}" type="pres">
      <dgm:prSet presAssocID="{C22948F0-3783-4E80-812D-5C43C0C5818D}" presName="rootComposite" presStyleCnt="0"/>
      <dgm:spPr/>
    </dgm:pt>
    <dgm:pt modelId="{F81D5604-A027-44C8-964B-2E8A40C0CE12}" type="pres">
      <dgm:prSet presAssocID="{C22948F0-3783-4E80-812D-5C43C0C5818D}" presName="rootText" presStyleLbl="node3" presStyleIdx="3" presStyleCnt="7">
        <dgm:presLayoutVars>
          <dgm:chPref val="3"/>
        </dgm:presLayoutVars>
      </dgm:prSet>
      <dgm:spPr/>
    </dgm:pt>
    <dgm:pt modelId="{4BC263C8-DABE-4DD2-9111-F86DF674367A}" type="pres">
      <dgm:prSet presAssocID="{C22948F0-3783-4E80-812D-5C43C0C5818D}" presName="rootConnector" presStyleLbl="node3" presStyleIdx="3" presStyleCnt="7"/>
      <dgm:spPr/>
    </dgm:pt>
    <dgm:pt modelId="{B336EB45-B2D0-45EE-B466-51292FDD88A4}" type="pres">
      <dgm:prSet presAssocID="{C22948F0-3783-4E80-812D-5C43C0C5818D}" presName="hierChild4" presStyleCnt="0"/>
      <dgm:spPr/>
    </dgm:pt>
    <dgm:pt modelId="{9BADBF89-B8DE-4E3A-B8E5-D35C6133094B}" type="pres">
      <dgm:prSet presAssocID="{C22948F0-3783-4E80-812D-5C43C0C5818D}" presName="hierChild5" presStyleCnt="0"/>
      <dgm:spPr/>
    </dgm:pt>
    <dgm:pt modelId="{E3BD36F1-F023-46E9-BD49-1FD5D7A5DA49}" type="pres">
      <dgm:prSet presAssocID="{32A5EB8C-7317-4E38-890E-8FC7309B1D54}" presName="Name64" presStyleLbl="parChTrans1D3" presStyleIdx="4" presStyleCnt="7"/>
      <dgm:spPr/>
    </dgm:pt>
    <dgm:pt modelId="{8011F360-ED0F-4B8C-B10D-8C5995E5230A}" type="pres">
      <dgm:prSet presAssocID="{5C64FB5F-9F65-454B-B478-29CF1E1F5717}" presName="hierRoot2" presStyleCnt="0">
        <dgm:presLayoutVars>
          <dgm:hierBranch val="init"/>
        </dgm:presLayoutVars>
      </dgm:prSet>
      <dgm:spPr/>
    </dgm:pt>
    <dgm:pt modelId="{44021FF7-CBD4-48A2-9C03-953D21E3EB4F}" type="pres">
      <dgm:prSet presAssocID="{5C64FB5F-9F65-454B-B478-29CF1E1F5717}" presName="rootComposite" presStyleCnt="0"/>
      <dgm:spPr/>
    </dgm:pt>
    <dgm:pt modelId="{6DD8545E-2CA0-40C0-9F21-FC6FA2F620B4}" type="pres">
      <dgm:prSet presAssocID="{5C64FB5F-9F65-454B-B478-29CF1E1F5717}" presName="rootText" presStyleLbl="node3" presStyleIdx="4" presStyleCnt="7">
        <dgm:presLayoutVars>
          <dgm:chPref val="3"/>
        </dgm:presLayoutVars>
      </dgm:prSet>
      <dgm:spPr/>
    </dgm:pt>
    <dgm:pt modelId="{AAD57B28-00B8-4ACF-9101-0C6D3F4DD39A}" type="pres">
      <dgm:prSet presAssocID="{5C64FB5F-9F65-454B-B478-29CF1E1F5717}" presName="rootConnector" presStyleLbl="node3" presStyleIdx="4" presStyleCnt="7"/>
      <dgm:spPr/>
    </dgm:pt>
    <dgm:pt modelId="{F479A2C0-05FB-46CD-BBCE-F7317545DBA0}" type="pres">
      <dgm:prSet presAssocID="{5C64FB5F-9F65-454B-B478-29CF1E1F5717}" presName="hierChild4" presStyleCnt="0"/>
      <dgm:spPr/>
    </dgm:pt>
    <dgm:pt modelId="{D2769A2E-D40F-4847-BA93-7ED891B27D98}" type="pres">
      <dgm:prSet presAssocID="{5C64FB5F-9F65-454B-B478-29CF1E1F5717}" presName="hierChild5" presStyleCnt="0"/>
      <dgm:spPr/>
    </dgm:pt>
    <dgm:pt modelId="{014C4182-8D7A-4C72-BA2C-381156753E21}" type="pres">
      <dgm:prSet presAssocID="{3BD64BD5-65D6-473B-A33B-3F60D3AC0705}" presName="hierChild5" presStyleCnt="0"/>
      <dgm:spPr/>
    </dgm:pt>
    <dgm:pt modelId="{CEBBF4B4-D3E4-4A42-A082-E0DDAA8220D4}" type="pres">
      <dgm:prSet presAssocID="{DA0E26DB-E703-4603-9A92-EE1BE1BCD3D3}" presName="Name64" presStyleLbl="parChTrans1D2" presStyleIdx="2" presStyleCnt="3"/>
      <dgm:spPr/>
    </dgm:pt>
    <dgm:pt modelId="{4F32902E-E235-4476-A098-0B35F6059EA0}" type="pres">
      <dgm:prSet presAssocID="{E6CA06C3-079F-4517-B588-4F682B923D4C}" presName="hierRoot2" presStyleCnt="0">
        <dgm:presLayoutVars>
          <dgm:hierBranch val="init"/>
        </dgm:presLayoutVars>
      </dgm:prSet>
      <dgm:spPr/>
    </dgm:pt>
    <dgm:pt modelId="{8FF1446A-2725-4659-9588-F72A8B512FE8}" type="pres">
      <dgm:prSet presAssocID="{E6CA06C3-079F-4517-B588-4F682B923D4C}" presName="rootComposite" presStyleCnt="0"/>
      <dgm:spPr/>
    </dgm:pt>
    <dgm:pt modelId="{2145B45F-2D9A-48CC-AC39-E2B72BA366B1}" type="pres">
      <dgm:prSet presAssocID="{E6CA06C3-079F-4517-B588-4F682B923D4C}" presName="rootText" presStyleLbl="node2" presStyleIdx="2" presStyleCnt="3">
        <dgm:presLayoutVars>
          <dgm:chPref val="3"/>
        </dgm:presLayoutVars>
      </dgm:prSet>
      <dgm:spPr/>
    </dgm:pt>
    <dgm:pt modelId="{4E84B4CA-3CA4-4337-9842-C9866F7A8E6D}" type="pres">
      <dgm:prSet presAssocID="{E6CA06C3-079F-4517-B588-4F682B923D4C}" presName="rootConnector" presStyleLbl="node2" presStyleIdx="2" presStyleCnt="3"/>
      <dgm:spPr/>
    </dgm:pt>
    <dgm:pt modelId="{1E8B0EC5-15F5-4133-8A56-6BB6E9004DEF}" type="pres">
      <dgm:prSet presAssocID="{E6CA06C3-079F-4517-B588-4F682B923D4C}" presName="hierChild4" presStyleCnt="0"/>
      <dgm:spPr/>
    </dgm:pt>
    <dgm:pt modelId="{992012BD-5B55-4707-AA23-1545807F7899}" type="pres">
      <dgm:prSet presAssocID="{3E1C4047-EEC7-457D-A840-3A7CEB8D0BF3}" presName="Name64" presStyleLbl="parChTrans1D3" presStyleIdx="5" presStyleCnt="7"/>
      <dgm:spPr/>
    </dgm:pt>
    <dgm:pt modelId="{06289DC9-044A-4922-91CF-7D49417A4005}" type="pres">
      <dgm:prSet presAssocID="{E719FA8B-8AAB-4F54-BF44-F29C2E3725F6}" presName="hierRoot2" presStyleCnt="0">
        <dgm:presLayoutVars>
          <dgm:hierBranch val="init"/>
        </dgm:presLayoutVars>
      </dgm:prSet>
      <dgm:spPr/>
    </dgm:pt>
    <dgm:pt modelId="{B7E447A4-1E1C-45F8-9132-820200C77C21}" type="pres">
      <dgm:prSet presAssocID="{E719FA8B-8AAB-4F54-BF44-F29C2E3725F6}" presName="rootComposite" presStyleCnt="0"/>
      <dgm:spPr/>
    </dgm:pt>
    <dgm:pt modelId="{3B585ACB-CB17-422C-BAA9-9A432D550009}" type="pres">
      <dgm:prSet presAssocID="{E719FA8B-8AAB-4F54-BF44-F29C2E3725F6}" presName="rootText" presStyleLbl="node3" presStyleIdx="5" presStyleCnt="7">
        <dgm:presLayoutVars>
          <dgm:chPref val="3"/>
        </dgm:presLayoutVars>
      </dgm:prSet>
      <dgm:spPr/>
    </dgm:pt>
    <dgm:pt modelId="{AC41960A-F596-470D-9F76-EF95768590FD}" type="pres">
      <dgm:prSet presAssocID="{E719FA8B-8AAB-4F54-BF44-F29C2E3725F6}" presName="rootConnector" presStyleLbl="node3" presStyleIdx="5" presStyleCnt="7"/>
      <dgm:spPr/>
    </dgm:pt>
    <dgm:pt modelId="{ECB99DDA-87EE-436A-AFDA-BD18524E3A0E}" type="pres">
      <dgm:prSet presAssocID="{E719FA8B-8AAB-4F54-BF44-F29C2E3725F6}" presName="hierChild4" presStyleCnt="0"/>
      <dgm:spPr/>
    </dgm:pt>
    <dgm:pt modelId="{44733CEC-92A2-4C8D-9468-8BCF2775C741}" type="pres">
      <dgm:prSet presAssocID="{E719FA8B-8AAB-4F54-BF44-F29C2E3725F6}" presName="hierChild5" presStyleCnt="0"/>
      <dgm:spPr/>
    </dgm:pt>
    <dgm:pt modelId="{28EA817E-A043-4799-846B-79FBAC688D3D}" type="pres">
      <dgm:prSet presAssocID="{E4493572-29D7-4A95-8177-0096F297BC9C}" presName="Name64" presStyleLbl="parChTrans1D3" presStyleIdx="6" presStyleCnt="7"/>
      <dgm:spPr/>
    </dgm:pt>
    <dgm:pt modelId="{DD024980-A829-4587-8F0D-92650D66CB61}" type="pres">
      <dgm:prSet presAssocID="{ADFD1787-9586-4681-B67C-19DFA374AB88}" presName="hierRoot2" presStyleCnt="0">
        <dgm:presLayoutVars>
          <dgm:hierBranch val="init"/>
        </dgm:presLayoutVars>
      </dgm:prSet>
      <dgm:spPr/>
    </dgm:pt>
    <dgm:pt modelId="{7329F76B-3F79-48BD-9560-656769B1D294}" type="pres">
      <dgm:prSet presAssocID="{ADFD1787-9586-4681-B67C-19DFA374AB88}" presName="rootComposite" presStyleCnt="0"/>
      <dgm:spPr/>
    </dgm:pt>
    <dgm:pt modelId="{52B65580-643B-45EC-A8F1-D00449059E26}" type="pres">
      <dgm:prSet presAssocID="{ADFD1787-9586-4681-B67C-19DFA374AB88}" presName="rootText" presStyleLbl="node3" presStyleIdx="6" presStyleCnt="7">
        <dgm:presLayoutVars>
          <dgm:chPref val="3"/>
        </dgm:presLayoutVars>
      </dgm:prSet>
      <dgm:spPr/>
    </dgm:pt>
    <dgm:pt modelId="{3B814277-027F-4578-908D-63538174F050}" type="pres">
      <dgm:prSet presAssocID="{ADFD1787-9586-4681-B67C-19DFA374AB88}" presName="rootConnector" presStyleLbl="node3" presStyleIdx="6" presStyleCnt="7"/>
      <dgm:spPr/>
    </dgm:pt>
    <dgm:pt modelId="{7961F647-A497-459E-B857-6739988AA7B9}" type="pres">
      <dgm:prSet presAssocID="{ADFD1787-9586-4681-B67C-19DFA374AB88}" presName="hierChild4" presStyleCnt="0"/>
      <dgm:spPr/>
    </dgm:pt>
    <dgm:pt modelId="{0B3980FE-3C80-4AEC-BD53-4C51F31A07A8}" type="pres">
      <dgm:prSet presAssocID="{ADFD1787-9586-4681-B67C-19DFA374AB88}" presName="hierChild5" presStyleCnt="0"/>
      <dgm:spPr/>
    </dgm:pt>
    <dgm:pt modelId="{059C9F2E-CFCD-472E-B526-F261B1EFC46A}" type="pres">
      <dgm:prSet presAssocID="{E6CA06C3-079F-4517-B588-4F682B923D4C}" presName="hierChild5" presStyleCnt="0"/>
      <dgm:spPr/>
    </dgm:pt>
    <dgm:pt modelId="{9A6E94AE-F781-4403-983B-ACDFE4B8C85E}" type="pres">
      <dgm:prSet presAssocID="{1EC8FA93-06A9-4E39-A621-07B080F19F22}" presName="hierChild3" presStyleCnt="0"/>
      <dgm:spPr/>
    </dgm:pt>
  </dgm:ptLst>
  <dgm:cxnLst>
    <dgm:cxn modelId="{28BE4108-56F7-45DF-80C8-8F4DF791A15B}" srcId="{1EC8FA93-06A9-4E39-A621-07B080F19F22}" destId="{6A96A25C-EABD-4E6B-A52E-439861442CEF}" srcOrd="0" destOrd="0" parTransId="{9D9CED46-7F72-453A-80ED-4F2F3764238E}" sibTransId="{7DE5F331-00B5-48D5-93E6-65C760487FD1}"/>
    <dgm:cxn modelId="{DC104C0A-9610-445B-9049-139D8D91409C}" type="presOf" srcId="{9D9CED46-7F72-453A-80ED-4F2F3764238E}" destId="{87B4A70D-106C-47A7-B8DA-BD9182D710E5}" srcOrd="0" destOrd="0" presId="urn:microsoft.com/office/officeart/2009/3/layout/HorizontalOrganizationChart"/>
    <dgm:cxn modelId="{5660B80E-2CC2-4AD6-99C9-A1C0FAB69C4F}" type="presOf" srcId="{1EC8FA93-06A9-4E39-A621-07B080F19F22}" destId="{637F5AE5-243F-4EA9-836D-D8F6E854EF6E}" srcOrd="1" destOrd="0" presId="urn:microsoft.com/office/officeart/2009/3/layout/HorizontalOrganizationChart"/>
    <dgm:cxn modelId="{C3C0DC20-D439-4FCA-85C2-E2DC5EE5ED45}" type="presOf" srcId="{3E1C4047-EEC7-457D-A840-3A7CEB8D0BF3}" destId="{992012BD-5B55-4707-AA23-1545807F7899}" srcOrd="0" destOrd="0" presId="urn:microsoft.com/office/officeart/2009/3/layout/HorizontalOrganizationChart"/>
    <dgm:cxn modelId="{127E1A2C-36EC-4578-91AA-0C1482C8C77D}" type="presOf" srcId="{0743ED11-C56D-4A51-86CC-4655157ED8FA}" destId="{17D6352A-F922-4471-97C9-1B613CC6F430}" srcOrd="0" destOrd="0" presId="urn:microsoft.com/office/officeart/2009/3/layout/HorizontalOrganizationChart"/>
    <dgm:cxn modelId="{A6D1272D-51A0-42BD-90F7-606570786488}" type="presOf" srcId="{E719FA8B-8AAB-4F54-BF44-F29C2E3725F6}" destId="{AC41960A-F596-470D-9F76-EF95768590FD}" srcOrd="1" destOrd="0" presId="urn:microsoft.com/office/officeart/2009/3/layout/HorizontalOrganizationChart"/>
    <dgm:cxn modelId="{B3D86537-042F-4B2C-9285-04A332472F92}" type="presOf" srcId="{1BE448FF-39A1-4ED7-B623-2C98E2400986}" destId="{301CA010-EFCF-47DB-B0FC-C9904FA8BC0F}" srcOrd="1" destOrd="0" presId="urn:microsoft.com/office/officeart/2009/3/layout/HorizontalOrganizationChart"/>
    <dgm:cxn modelId="{C3026D37-46A8-45E9-9DCE-CFC8F19BA239}" srcId="{822FD19B-7BAD-42CC-91E1-C426A587273D}" destId="{1EC8FA93-06A9-4E39-A621-07B080F19F22}" srcOrd="0" destOrd="0" parTransId="{DC4FE9B8-1E39-4327-A066-04A3C58A53AE}" sibTransId="{3509F47E-287D-489F-82C2-9AFB3D2A64D4}"/>
    <dgm:cxn modelId="{2B71393A-1DE6-4896-9A32-05C45F97282A}" type="presOf" srcId="{DA0E26DB-E703-4603-9A92-EE1BE1BCD3D3}" destId="{CEBBF4B4-D3E4-4A42-A082-E0DDAA8220D4}" srcOrd="0" destOrd="0" presId="urn:microsoft.com/office/officeart/2009/3/layout/HorizontalOrganizationChart"/>
    <dgm:cxn modelId="{377FA95D-4B78-4B5E-910C-3C5C3D991900}" type="presOf" srcId="{1BE448FF-39A1-4ED7-B623-2C98E2400986}" destId="{FA440990-8AF2-4A86-A4EC-182532F445C6}" srcOrd="0" destOrd="0" presId="urn:microsoft.com/office/officeart/2009/3/layout/HorizontalOrganizationChart"/>
    <dgm:cxn modelId="{7959C65E-18A7-41D8-8D67-F860C1BDF399}" type="presOf" srcId="{822FD19B-7BAD-42CC-91E1-C426A587273D}" destId="{E8A34B7E-308F-41BB-9F2F-5862B8760C99}" srcOrd="0" destOrd="0" presId="urn:microsoft.com/office/officeart/2009/3/layout/HorizontalOrganizationChart"/>
    <dgm:cxn modelId="{E5EE8A5F-F333-4E24-8BA7-832ABFD3F814}" type="presOf" srcId="{C22948F0-3783-4E80-812D-5C43C0C5818D}" destId="{4BC263C8-DABE-4DD2-9111-F86DF674367A}" srcOrd="1" destOrd="0" presId="urn:microsoft.com/office/officeart/2009/3/layout/HorizontalOrganizationChart"/>
    <dgm:cxn modelId="{03CED660-4F6E-4C8E-AFBB-E95C0A969007}" type="presOf" srcId="{3BD64BD5-65D6-473B-A33B-3F60D3AC0705}" destId="{7C52420C-06ED-4AFD-9745-551156ECCDB2}" srcOrd="0" destOrd="0" presId="urn:microsoft.com/office/officeart/2009/3/layout/HorizontalOrganizationChart"/>
    <dgm:cxn modelId="{13D0CC45-E8B5-4411-95EE-99BDE10F95F5}" srcId="{E6CA06C3-079F-4517-B588-4F682B923D4C}" destId="{ADFD1787-9586-4681-B67C-19DFA374AB88}" srcOrd="1" destOrd="0" parTransId="{E4493572-29D7-4A95-8177-0096F297BC9C}" sibTransId="{532214BD-4E50-4140-B3D6-BFD05217855D}"/>
    <dgm:cxn modelId="{973F1269-CDAB-43F3-B0FE-910B3EB02D7A}" type="presOf" srcId="{1EC8FA93-06A9-4E39-A621-07B080F19F22}" destId="{E44644AE-A418-4604-9F9C-C55AB1AA41E8}" srcOrd="0" destOrd="0" presId="urn:microsoft.com/office/officeart/2009/3/layout/HorizontalOrganizationChart"/>
    <dgm:cxn modelId="{B46AC449-0E87-461B-B527-7B11193E360A}" type="presOf" srcId="{E719FA8B-8AAB-4F54-BF44-F29C2E3725F6}" destId="{3B585ACB-CB17-422C-BAA9-9A432D550009}" srcOrd="0" destOrd="0" presId="urn:microsoft.com/office/officeart/2009/3/layout/HorizontalOrganizationChart"/>
    <dgm:cxn modelId="{CDBDB84C-6FD0-43D9-8CEB-CD9AE9DA5265}" type="presOf" srcId="{34421902-1701-4482-9824-4DDB1DB02A73}" destId="{0F0E98EB-6BA7-4A52-9678-8CFFBC52B135}" srcOrd="0" destOrd="0" presId="urn:microsoft.com/office/officeart/2009/3/layout/HorizontalOrganizationChart"/>
    <dgm:cxn modelId="{D6AF324D-9F15-4E83-A38B-E18C13A1217E}" srcId="{1EC8FA93-06A9-4E39-A621-07B080F19F22}" destId="{3BD64BD5-65D6-473B-A33B-3F60D3AC0705}" srcOrd="1" destOrd="0" parTransId="{1ACC8FBB-5491-43EF-84C0-7E5169B91E9B}" sibTransId="{A4C14F9F-3A83-4877-B7E8-D576023E2BD6}"/>
    <dgm:cxn modelId="{7CFA356D-D31C-4BEA-ADE1-9366685B17AC}" type="presOf" srcId="{32A5EB8C-7317-4E38-890E-8FC7309B1D54}" destId="{E3BD36F1-F023-46E9-BD49-1FD5D7A5DA49}" srcOrd="0" destOrd="0" presId="urn:microsoft.com/office/officeart/2009/3/layout/HorizontalOrganizationChart"/>
    <dgm:cxn modelId="{1012526D-4D4B-41AE-B96A-59EC3E501CE1}" srcId="{1EC8FA93-06A9-4E39-A621-07B080F19F22}" destId="{E6CA06C3-079F-4517-B588-4F682B923D4C}" srcOrd="2" destOrd="0" parTransId="{DA0E26DB-E703-4603-9A92-EE1BE1BCD3D3}" sibTransId="{5294BD91-B007-4548-87EF-D286FAE9C073}"/>
    <dgm:cxn modelId="{6D1E164E-6A4F-4371-918E-F7FDB0A6559D}" type="presOf" srcId="{5C64FB5F-9F65-454B-B478-29CF1E1F5717}" destId="{6DD8545E-2CA0-40C0-9F21-FC6FA2F620B4}" srcOrd="0" destOrd="0" presId="urn:microsoft.com/office/officeart/2009/3/layout/HorizontalOrganizationChart"/>
    <dgm:cxn modelId="{D8F02052-E26B-4BFB-8D1F-9382476E913F}" type="presOf" srcId="{E4493572-29D7-4A95-8177-0096F297BC9C}" destId="{28EA817E-A043-4799-846B-79FBAC688D3D}" srcOrd="0" destOrd="0" presId="urn:microsoft.com/office/officeart/2009/3/layout/HorizontalOrganizationChart"/>
    <dgm:cxn modelId="{56332973-D4C8-4862-8044-141025344266}" type="presOf" srcId="{7387F15B-6FC8-47FF-AD5C-F697DCE3F538}" destId="{0F748212-E753-4DA3-B4E5-8D52C446CDB8}" srcOrd="1" destOrd="0" presId="urn:microsoft.com/office/officeart/2009/3/layout/HorizontalOrganizationChart"/>
    <dgm:cxn modelId="{DE269475-FB3A-4BE2-A517-5178EC79623E}" srcId="{6A96A25C-EABD-4E6B-A52E-439861442CEF}" destId="{7387F15B-6FC8-47FF-AD5C-F697DCE3F538}" srcOrd="2" destOrd="0" parTransId="{F2BC32FB-F8C2-4C9F-A80A-2BFF3007F784}" sibTransId="{A3845755-5FF9-4E05-953F-F487402F01FE}"/>
    <dgm:cxn modelId="{149E3D78-A991-4DB8-90DB-9A4CB32DEF1E}" type="presOf" srcId="{ADFD1787-9586-4681-B67C-19DFA374AB88}" destId="{3B814277-027F-4578-908D-63538174F050}" srcOrd="1" destOrd="0" presId="urn:microsoft.com/office/officeart/2009/3/layout/HorizontalOrganizationChart"/>
    <dgm:cxn modelId="{DBFABB7E-E52F-4831-B93A-CE46EC0ADF4E}" type="presOf" srcId="{C22948F0-3783-4E80-812D-5C43C0C5818D}" destId="{F81D5604-A027-44C8-964B-2E8A40C0CE12}" srcOrd="0" destOrd="0" presId="urn:microsoft.com/office/officeart/2009/3/layout/HorizontalOrganizationChart"/>
    <dgm:cxn modelId="{EF3B4688-1020-4CED-BF51-6E8550956B92}" type="presOf" srcId="{5C64FB5F-9F65-454B-B478-29CF1E1F5717}" destId="{AAD57B28-00B8-4ACF-9101-0C6D3F4DD39A}" srcOrd="1" destOrd="0" presId="urn:microsoft.com/office/officeart/2009/3/layout/HorizontalOrganizationChart"/>
    <dgm:cxn modelId="{DE8CCB8A-A791-4B64-8781-BCD412A54CB1}" type="presOf" srcId="{CDADDBC8-02C8-4372-BFD3-087569E7CE36}" destId="{9C9F460C-1D03-4A70-A1D3-0DD24C57B70D}" srcOrd="0" destOrd="0" presId="urn:microsoft.com/office/officeart/2009/3/layout/HorizontalOrganizationChart"/>
    <dgm:cxn modelId="{BDD1E390-41A5-4484-9D3F-7BCA8A87ABC4}" type="presOf" srcId="{1ACC8FBB-5491-43EF-84C0-7E5169B91E9B}" destId="{8E0AD5A0-9641-4F43-8146-41F90B7E6AC4}" srcOrd="0" destOrd="0" presId="urn:microsoft.com/office/officeart/2009/3/layout/HorizontalOrganizationChart"/>
    <dgm:cxn modelId="{1413249D-A92E-432E-92FB-CA0BB4EC4377}" type="presOf" srcId="{6A96A25C-EABD-4E6B-A52E-439861442CEF}" destId="{C1246F5B-D3D0-4C11-8224-8268337613CA}" srcOrd="0" destOrd="0" presId="urn:microsoft.com/office/officeart/2009/3/layout/HorizontalOrganizationChart"/>
    <dgm:cxn modelId="{D583AC9D-5883-4B68-A0D4-0A7F2BBD2061}" srcId="{6A96A25C-EABD-4E6B-A52E-439861442CEF}" destId="{34421902-1701-4482-9824-4DDB1DB02A73}" srcOrd="0" destOrd="0" parTransId="{6E5A306B-17A3-4F58-86C1-87ABF7B5FF17}" sibTransId="{330FFC43-9E9D-4A59-8D4B-853E52A62229}"/>
    <dgm:cxn modelId="{673541A7-24D4-48B0-A676-8622EEAFEC56}" srcId="{E6CA06C3-079F-4517-B588-4F682B923D4C}" destId="{E719FA8B-8AAB-4F54-BF44-F29C2E3725F6}" srcOrd="0" destOrd="0" parTransId="{3E1C4047-EEC7-457D-A840-3A7CEB8D0BF3}" sibTransId="{A575BE58-D6F8-4AE0-8084-8844A46C3CA7}"/>
    <dgm:cxn modelId="{2300ADAB-0B5B-4A6D-9B25-3FF16EC5209A}" type="presOf" srcId="{ADFD1787-9586-4681-B67C-19DFA374AB88}" destId="{52B65580-643B-45EC-A8F1-D00449059E26}" srcOrd="0" destOrd="0" presId="urn:microsoft.com/office/officeart/2009/3/layout/HorizontalOrganizationChart"/>
    <dgm:cxn modelId="{BDAF24AD-1D2E-4A3F-954B-15946B5B9B53}" srcId="{3BD64BD5-65D6-473B-A33B-3F60D3AC0705}" destId="{5C64FB5F-9F65-454B-B478-29CF1E1F5717}" srcOrd="1" destOrd="0" parTransId="{32A5EB8C-7317-4E38-890E-8FC7309B1D54}" sibTransId="{7E3BF55D-868C-40EE-819A-9DBCE3991E07}"/>
    <dgm:cxn modelId="{7F50A6AE-646A-4B29-9D63-AF49B5E0E061}" type="presOf" srcId="{F2BC32FB-F8C2-4C9F-A80A-2BFF3007F784}" destId="{4C59EBC9-3B24-4DAC-896F-5687BA987204}" srcOrd="0" destOrd="0" presId="urn:microsoft.com/office/officeart/2009/3/layout/HorizontalOrganizationChart"/>
    <dgm:cxn modelId="{187DC7AF-7BEF-4A7E-B358-4F43D50C81F0}" srcId="{3BD64BD5-65D6-473B-A33B-3F60D3AC0705}" destId="{C22948F0-3783-4E80-812D-5C43C0C5818D}" srcOrd="0" destOrd="0" parTransId="{0743ED11-C56D-4A51-86CC-4655157ED8FA}" sibTransId="{FD55F5BE-FCD7-4BB8-B6F4-AD126D4D9764}"/>
    <dgm:cxn modelId="{EAF14FBF-AFF2-41B9-AA05-6B5FE5557C22}" type="presOf" srcId="{E6CA06C3-079F-4517-B588-4F682B923D4C}" destId="{4E84B4CA-3CA4-4337-9842-C9866F7A8E6D}" srcOrd="1" destOrd="0" presId="urn:microsoft.com/office/officeart/2009/3/layout/HorizontalOrganizationChart"/>
    <dgm:cxn modelId="{35CF9FC0-D9A3-403F-86F4-6C07184E2A82}" type="presOf" srcId="{34421902-1701-4482-9824-4DDB1DB02A73}" destId="{91CCBE20-1A7C-4CB8-8536-AC54FE3C4E79}" srcOrd="1" destOrd="0" presId="urn:microsoft.com/office/officeart/2009/3/layout/HorizontalOrganizationChart"/>
    <dgm:cxn modelId="{9174DBDC-7175-4FDA-81FA-7D3185ADB31E}" type="presOf" srcId="{7387F15B-6FC8-47FF-AD5C-F697DCE3F538}" destId="{F760C081-EF09-4ECE-ADCB-5B5DD097185E}" srcOrd="0" destOrd="0" presId="urn:microsoft.com/office/officeart/2009/3/layout/HorizontalOrganizationChart"/>
    <dgm:cxn modelId="{A7D8C7DD-0388-4837-9FC5-BFFCC2C4E54D}" type="presOf" srcId="{6A96A25C-EABD-4E6B-A52E-439861442CEF}" destId="{FF952770-F83D-43BC-A419-DE14FE2A33EC}" srcOrd="1" destOrd="0" presId="urn:microsoft.com/office/officeart/2009/3/layout/HorizontalOrganizationChart"/>
    <dgm:cxn modelId="{224BFDEF-7D8B-47D7-87F2-7355EBD2F46D}" type="presOf" srcId="{6E5A306B-17A3-4F58-86C1-87ABF7B5FF17}" destId="{55D21736-ABEC-4132-A3AF-F4B1A0F749B3}" srcOrd="0" destOrd="0" presId="urn:microsoft.com/office/officeart/2009/3/layout/HorizontalOrganizationChart"/>
    <dgm:cxn modelId="{9DFF16F5-FA1A-441A-A79A-7C80C8306247}" type="presOf" srcId="{E6CA06C3-079F-4517-B588-4F682B923D4C}" destId="{2145B45F-2D9A-48CC-AC39-E2B72BA366B1}" srcOrd="0" destOrd="0" presId="urn:microsoft.com/office/officeart/2009/3/layout/HorizontalOrganizationChart"/>
    <dgm:cxn modelId="{A82C25F8-D7D1-4B0D-8ED7-3735F624001C}" type="presOf" srcId="{3BD64BD5-65D6-473B-A33B-3F60D3AC0705}" destId="{9EAC643D-22D4-4DA1-9691-D6649A2A3F72}" srcOrd="1" destOrd="0" presId="urn:microsoft.com/office/officeart/2009/3/layout/HorizontalOrganizationChart"/>
    <dgm:cxn modelId="{76A3B9FC-3966-4919-964B-98CC42674A02}" srcId="{6A96A25C-EABD-4E6B-A52E-439861442CEF}" destId="{1BE448FF-39A1-4ED7-B623-2C98E2400986}" srcOrd="1" destOrd="0" parTransId="{CDADDBC8-02C8-4372-BFD3-087569E7CE36}" sibTransId="{6A03304F-6A3D-4458-AAE3-D1D2A26B8678}"/>
    <dgm:cxn modelId="{B7E4F72B-3BB3-4A51-9777-D15C9802279F}" type="presParOf" srcId="{E8A34B7E-308F-41BB-9F2F-5862B8760C99}" destId="{3C2C2F0F-8AB9-4F97-BA56-D0A940BB6583}" srcOrd="0" destOrd="0" presId="urn:microsoft.com/office/officeart/2009/3/layout/HorizontalOrganizationChart"/>
    <dgm:cxn modelId="{C2D06C2A-2500-4959-9491-C28CAF25AF9A}" type="presParOf" srcId="{3C2C2F0F-8AB9-4F97-BA56-D0A940BB6583}" destId="{536F14A4-F8AB-465C-A68F-A2595B57E6EE}" srcOrd="0" destOrd="0" presId="urn:microsoft.com/office/officeart/2009/3/layout/HorizontalOrganizationChart"/>
    <dgm:cxn modelId="{C8A68F29-6CC8-470C-8DDF-D7729356574F}" type="presParOf" srcId="{536F14A4-F8AB-465C-A68F-A2595B57E6EE}" destId="{E44644AE-A418-4604-9F9C-C55AB1AA41E8}" srcOrd="0" destOrd="0" presId="urn:microsoft.com/office/officeart/2009/3/layout/HorizontalOrganizationChart"/>
    <dgm:cxn modelId="{AF57F074-6037-4A35-974D-7E1573579CC7}" type="presParOf" srcId="{536F14A4-F8AB-465C-A68F-A2595B57E6EE}" destId="{637F5AE5-243F-4EA9-836D-D8F6E854EF6E}" srcOrd="1" destOrd="0" presId="urn:microsoft.com/office/officeart/2009/3/layout/HorizontalOrganizationChart"/>
    <dgm:cxn modelId="{165F9EE1-FA01-4349-852C-408E7A57F06A}" type="presParOf" srcId="{3C2C2F0F-8AB9-4F97-BA56-D0A940BB6583}" destId="{E374AFEA-263C-4AF2-82B1-4FF7BC392A48}" srcOrd="1" destOrd="0" presId="urn:microsoft.com/office/officeart/2009/3/layout/HorizontalOrganizationChart"/>
    <dgm:cxn modelId="{77AA58D3-CBB5-4E53-BA6C-170E1FED89EE}" type="presParOf" srcId="{E374AFEA-263C-4AF2-82B1-4FF7BC392A48}" destId="{87B4A70D-106C-47A7-B8DA-BD9182D710E5}" srcOrd="0" destOrd="0" presId="urn:microsoft.com/office/officeart/2009/3/layout/HorizontalOrganizationChart"/>
    <dgm:cxn modelId="{B9B13875-6EC5-4352-ACAA-D0813E534098}" type="presParOf" srcId="{E374AFEA-263C-4AF2-82B1-4FF7BC392A48}" destId="{91FAF4B9-3050-49C6-B60E-F38F9656EC41}" srcOrd="1" destOrd="0" presId="urn:microsoft.com/office/officeart/2009/3/layout/HorizontalOrganizationChart"/>
    <dgm:cxn modelId="{D5DDB78A-4810-425D-AE50-D5ED168E9F73}" type="presParOf" srcId="{91FAF4B9-3050-49C6-B60E-F38F9656EC41}" destId="{D076264A-EAD0-43C3-98C5-B75EC3B50D2C}" srcOrd="0" destOrd="0" presId="urn:microsoft.com/office/officeart/2009/3/layout/HorizontalOrganizationChart"/>
    <dgm:cxn modelId="{75A5A158-EC4E-468D-A086-2DFF46AD295F}" type="presParOf" srcId="{D076264A-EAD0-43C3-98C5-B75EC3B50D2C}" destId="{C1246F5B-D3D0-4C11-8224-8268337613CA}" srcOrd="0" destOrd="0" presId="urn:microsoft.com/office/officeart/2009/3/layout/HorizontalOrganizationChart"/>
    <dgm:cxn modelId="{12D1B549-35C7-4447-8D2D-650EA3D9E4B8}" type="presParOf" srcId="{D076264A-EAD0-43C3-98C5-B75EC3B50D2C}" destId="{FF952770-F83D-43BC-A419-DE14FE2A33EC}" srcOrd="1" destOrd="0" presId="urn:microsoft.com/office/officeart/2009/3/layout/HorizontalOrganizationChart"/>
    <dgm:cxn modelId="{82A7237A-DD73-43D4-B794-4A2961FBF282}" type="presParOf" srcId="{91FAF4B9-3050-49C6-B60E-F38F9656EC41}" destId="{FF682531-622C-4F4E-A25F-2BEA829FA2E6}" srcOrd="1" destOrd="0" presId="urn:microsoft.com/office/officeart/2009/3/layout/HorizontalOrganizationChart"/>
    <dgm:cxn modelId="{E34D853B-EAF3-47F2-A7D4-E457E1E3A323}" type="presParOf" srcId="{FF682531-622C-4F4E-A25F-2BEA829FA2E6}" destId="{55D21736-ABEC-4132-A3AF-F4B1A0F749B3}" srcOrd="0" destOrd="0" presId="urn:microsoft.com/office/officeart/2009/3/layout/HorizontalOrganizationChart"/>
    <dgm:cxn modelId="{52A54C1C-F0BC-4D36-BEB1-14D73F546C15}" type="presParOf" srcId="{FF682531-622C-4F4E-A25F-2BEA829FA2E6}" destId="{89F49284-BB56-470E-BC0A-78045B2ADF0C}" srcOrd="1" destOrd="0" presId="urn:microsoft.com/office/officeart/2009/3/layout/HorizontalOrganizationChart"/>
    <dgm:cxn modelId="{1EC0D0F1-4647-4A78-B7BE-B86A37D12218}" type="presParOf" srcId="{89F49284-BB56-470E-BC0A-78045B2ADF0C}" destId="{F6119500-FBF1-4B19-8CBC-46849ED20F95}" srcOrd="0" destOrd="0" presId="urn:microsoft.com/office/officeart/2009/3/layout/HorizontalOrganizationChart"/>
    <dgm:cxn modelId="{7F0C006E-6172-4BFC-9E4D-F1B406D2D18F}" type="presParOf" srcId="{F6119500-FBF1-4B19-8CBC-46849ED20F95}" destId="{0F0E98EB-6BA7-4A52-9678-8CFFBC52B135}" srcOrd="0" destOrd="0" presId="urn:microsoft.com/office/officeart/2009/3/layout/HorizontalOrganizationChart"/>
    <dgm:cxn modelId="{A0A71F11-D2B2-4C74-8F5E-98D5C4787F1E}" type="presParOf" srcId="{F6119500-FBF1-4B19-8CBC-46849ED20F95}" destId="{91CCBE20-1A7C-4CB8-8536-AC54FE3C4E79}" srcOrd="1" destOrd="0" presId="urn:microsoft.com/office/officeart/2009/3/layout/HorizontalOrganizationChart"/>
    <dgm:cxn modelId="{4CDC2396-3682-406A-A728-399ACF8DFF45}" type="presParOf" srcId="{89F49284-BB56-470E-BC0A-78045B2ADF0C}" destId="{B085377B-FFE1-4AE6-95F5-05BAED33DDEC}" srcOrd="1" destOrd="0" presId="urn:microsoft.com/office/officeart/2009/3/layout/HorizontalOrganizationChart"/>
    <dgm:cxn modelId="{0F79E22E-3D19-42CC-89DF-2D8DF274761D}" type="presParOf" srcId="{89F49284-BB56-470E-BC0A-78045B2ADF0C}" destId="{9D55C2A2-3BCE-4490-A9A0-3791CFBCE3E9}" srcOrd="2" destOrd="0" presId="urn:microsoft.com/office/officeart/2009/3/layout/HorizontalOrganizationChart"/>
    <dgm:cxn modelId="{EA582264-8EBF-434E-8CD1-A80FA5EBD037}" type="presParOf" srcId="{FF682531-622C-4F4E-A25F-2BEA829FA2E6}" destId="{9C9F460C-1D03-4A70-A1D3-0DD24C57B70D}" srcOrd="2" destOrd="0" presId="urn:microsoft.com/office/officeart/2009/3/layout/HorizontalOrganizationChart"/>
    <dgm:cxn modelId="{D2345AAB-0A4C-4706-BF71-B41C24804ACD}" type="presParOf" srcId="{FF682531-622C-4F4E-A25F-2BEA829FA2E6}" destId="{9046B9E1-FC28-44E1-B45A-968B3F0517BD}" srcOrd="3" destOrd="0" presId="urn:microsoft.com/office/officeart/2009/3/layout/HorizontalOrganizationChart"/>
    <dgm:cxn modelId="{DFD23C3B-A4C3-4B2A-B228-308D555DF0B7}" type="presParOf" srcId="{9046B9E1-FC28-44E1-B45A-968B3F0517BD}" destId="{45CAA878-DDEF-433F-8FEA-030CD5FD677B}" srcOrd="0" destOrd="0" presId="urn:microsoft.com/office/officeart/2009/3/layout/HorizontalOrganizationChart"/>
    <dgm:cxn modelId="{3D764A32-9DBE-4424-8A1C-E077FC3BBAC2}" type="presParOf" srcId="{45CAA878-DDEF-433F-8FEA-030CD5FD677B}" destId="{FA440990-8AF2-4A86-A4EC-182532F445C6}" srcOrd="0" destOrd="0" presId="urn:microsoft.com/office/officeart/2009/3/layout/HorizontalOrganizationChart"/>
    <dgm:cxn modelId="{3BB3AB01-9714-422B-8388-4D576F917311}" type="presParOf" srcId="{45CAA878-DDEF-433F-8FEA-030CD5FD677B}" destId="{301CA010-EFCF-47DB-B0FC-C9904FA8BC0F}" srcOrd="1" destOrd="0" presId="urn:microsoft.com/office/officeart/2009/3/layout/HorizontalOrganizationChart"/>
    <dgm:cxn modelId="{AA0754BF-F49F-4189-AA8C-5EBB0A6655B4}" type="presParOf" srcId="{9046B9E1-FC28-44E1-B45A-968B3F0517BD}" destId="{AB67295F-8245-42BD-AAF6-C1B3F30965EA}" srcOrd="1" destOrd="0" presId="urn:microsoft.com/office/officeart/2009/3/layout/HorizontalOrganizationChart"/>
    <dgm:cxn modelId="{07DC4E76-1929-4889-BBE1-E1CE64E2612E}" type="presParOf" srcId="{9046B9E1-FC28-44E1-B45A-968B3F0517BD}" destId="{B8E9682E-CC9B-4B1F-8F14-ED7E1A6FB96D}" srcOrd="2" destOrd="0" presId="urn:microsoft.com/office/officeart/2009/3/layout/HorizontalOrganizationChart"/>
    <dgm:cxn modelId="{58F78E1C-1DF4-4773-8100-8E6EED24883D}" type="presParOf" srcId="{FF682531-622C-4F4E-A25F-2BEA829FA2E6}" destId="{4C59EBC9-3B24-4DAC-896F-5687BA987204}" srcOrd="4" destOrd="0" presId="urn:microsoft.com/office/officeart/2009/3/layout/HorizontalOrganizationChart"/>
    <dgm:cxn modelId="{0517E19A-8E58-45C8-8B4E-1527884BBE4E}" type="presParOf" srcId="{FF682531-622C-4F4E-A25F-2BEA829FA2E6}" destId="{60053E1C-1F58-4146-9F75-987E20A6A520}" srcOrd="5" destOrd="0" presId="urn:microsoft.com/office/officeart/2009/3/layout/HorizontalOrganizationChart"/>
    <dgm:cxn modelId="{6E071D4B-23CB-45D3-993C-25AA09312CAC}" type="presParOf" srcId="{60053E1C-1F58-4146-9F75-987E20A6A520}" destId="{82A30B5E-0EBB-4437-BE06-EADFAB56BF38}" srcOrd="0" destOrd="0" presId="urn:microsoft.com/office/officeart/2009/3/layout/HorizontalOrganizationChart"/>
    <dgm:cxn modelId="{57285DE3-A84F-4E24-8B69-52E33B9266C3}" type="presParOf" srcId="{82A30B5E-0EBB-4437-BE06-EADFAB56BF38}" destId="{F760C081-EF09-4ECE-ADCB-5B5DD097185E}" srcOrd="0" destOrd="0" presId="urn:microsoft.com/office/officeart/2009/3/layout/HorizontalOrganizationChart"/>
    <dgm:cxn modelId="{1709CE5F-7B6B-49C1-B5F6-C85A627DF68E}" type="presParOf" srcId="{82A30B5E-0EBB-4437-BE06-EADFAB56BF38}" destId="{0F748212-E753-4DA3-B4E5-8D52C446CDB8}" srcOrd="1" destOrd="0" presId="urn:microsoft.com/office/officeart/2009/3/layout/HorizontalOrganizationChart"/>
    <dgm:cxn modelId="{7162E1EF-0468-4867-BBD5-C562A2BADB69}" type="presParOf" srcId="{60053E1C-1F58-4146-9F75-987E20A6A520}" destId="{843D584F-B3DF-4803-8AD1-C6C1594F2259}" srcOrd="1" destOrd="0" presId="urn:microsoft.com/office/officeart/2009/3/layout/HorizontalOrganizationChart"/>
    <dgm:cxn modelId="{37DEB82F-F1D0-4259-A0CE-9A29B61CF4A0}" type="presParOf" srcId="{60053E1C-1F58-4146-9F75-987E20A6A520}" destId="{1DC090FC-34A9-402E-A86D-63716ABF632A}" srcOrd="2" destOrd="0" presId="urn:microsoft.com/office/officeart/2009/3/layout/HorizontalOrganizationChart"/>
    <dgm:cxn modelId="{5AE238D0-9B66-403A-BD21-51B950DC9225}" type="presParOf" srcId="{91FAF4B9-3050-49C6-B60E-F38F9656EC41}" destId="{643132E9-B8EC-44F5-961C-FAB15473A2B0}" srcOrd="2" destOrd="0" presId="urn:microsoft.com/office/officeart/2009/3/layout/HorizontalOrganizationChart"/>
    <dgm:cxn modelId="{DCDBBE76-9F98-4B12-A2B4-05CD1F19EC29}" type="presParOf" srcId="{E374AFEA-263C-4AF2-82B1-4FF7BC392A48}" destId="{8E0AD5A0-9641-4F43-8146-41F90B7E6AC4}" srcOrd="2" destOrd="0" presId="urn:microsoft.com/office/officeart/2009/3/layout/HorizontalOrganizationChart"/>
    <dgm:cxn modelId="{49D56741-121D-4A2A-8E78-AC330C72F98F}" type="presParOf" srcId="{E374AFEA-263C-4AF2-82B1-4FF7BC392A48}" destId="{3699B24C-F55B-4BDD-AB5A-54A0A2199E10}" srcOrd="3" destOrd="0" presId="urn:microsoft.com/office/officeart/2009/3/layout/HorizontalOrganizationChart"/>
    <dgm:cxn modelId="{1467B347-7958-48D7-94A5-00A56AFEBFF1}" type="presParOf" srcId="{3699B24C-F55B-4BDD-AB5A-54A0A2199E10}" destId="{D021D9C4-6D4C-4DDC-963B-10D5F62F8A55}" srcOrd="0" destOrd="0" presId="urn:microsoft.com/office/officeart/2009/3/layout/HorizontalOrganizationChart"/>
    <dgm:cxn modelId="{58B93F7A-BE8A-4CE1-8085-51D6A4B9B84C}" type="presParOf" srcId="{D021D9C4-6D4C-4DDC-963B-10D5F62F8A55}" destId="{7C52420C-06ED-4AFD-9745-551156ECCDB2}" srcOrd="0" destOrd="0" presId="urn:microsoft.com/office/officeart/2009/3/layout/HorizontalOrganizationChart"/>
    <dgm:cxn modelId="{50AAB02B-DB5B-4501-90AD-0EDB4D1F669E}" type="presParOf" srcId="{D021D9C4-6D4C-4DDC-963B-10D5F62F8A55}" destId="{9EAC643D-22D4-4DA1-9691-D6649A2A3F72}" srcOrd="1" destOrd="0" presId="urn:microsoft.com/office/officeart/2009/3/layout/HorizontalOrganizationChart"/>
    <dgm:cxn modelId="{7653098B-520C-40E6-9161-18E0ECAFB816}" type="presParOf" srcId="{3699B24C-F55B-4BDD-AB5A-54A0A2199E10}" destId="{EBFA601B-FB60-4E6D-8BD6-388E4AAF0ED0}" srcOrd="1" destOrd="0" presId="urn:microsoft.com/office/officeart/2009/3/layout/HorizontalOrganizationChart"/>
    <dgm:cxn modelId="{8105DCDA-C24C-4B0A-A815-EAF7DBF86A5E}" type="presParOf" srcId="{EBFA601B-FB60-4E6D-8BD6-388E4AAF0ED0}" destId="{17D6352A-F922-4471-97C9-1B613CC6F430}" srcOrd="0" destOrd="0" presId="urn:microsoft.com/office/officeart/2009/3/layout/HorizontalOrganizationChart"/>
    <dgm:cxn modelId="{DF6322CD-69B3-4759-B5F9-CF896A278177}" type="presParOf" srcId="{EBFA601B-FB60-4E6D-8BD6-388E4AAF0ED0}" destId="{2B80BD2A-0DC5-4E6D-A45F-3F9FBB61B75F}" srcOrd="1" destOrd="0" presId="urn:microsoft.com/office/officeart/2009/3/layout/HorizontalOrganizationChart"/>
    <dgm:cxn modelId="{C1DFA065-FCC4-457C-9AEA-473B2300F4BF}" type="presParOf" srcId="{2B80BD2A-0DC5-4E6D-A45F-3F9FBB61B75F}" destId="{1D1B9563-C015-4602-94C4-08B433BCD9AC}" srcOrd="0" destOrd="0" presId="urn:microsoft.com/office/officeart/2009/3/layout/HorizontalOrganizationChart"/>
    <dgm:cxn modelId="{145E8E79-E0B5-4F38-8A17-FBF60F7FCD1B}" type="presParOf" srcId="{1D1B9563-C015-4602-94C4-08B433BCD9AC}" destId="{F81D5604-A027-44C8-964B-2E8A40C0CE12}" srcOrd="0" destOrd="0" presId="urn:microsoft.com/office/officeart/2009/3/layout/HorizontalOrganizationChart"/>
    <dgm:cxn modelId="{ED470061-1EBE-4416-B1CC-121331385EAC}" type="presParOf" srcId="{1D1B9563-C015-4602-94C4-08B433BCD9AC}" destId="{4BC263C8-DABE-4DD2-9111-F86DF674367A}" srcOrd="1" destOrd="0" presId="urn:microsoft.com/office/officeart/2009/3/layout/HorizontalOrganizationChart"/>
    <dgm:cxn modelId="{99E3ECC3-1B0F-4FF8-AC55-AF6B84AE6F5F}" type="presParOf" srcId="{2B80BD2A-0DC5-4E6D-A45F-3F9FBB61B75F}" destId="{B336EB45-B2D0-45EE-B466-51292FDD88A4}" srcOrd="1" destOrd="0" presId="urn:microsoft.com/office/officeart/2009/3/layout/HorizontalOrganizationChart"/>
    <dgm:cxn modelId="{EDA11BE8-5C11-4678-8B23-D19EB439DE5A}" type="presParOf" srcId="{2B80BD2A-0DC5-4E6D-A45F-3F9FBB61B75F}" destId="{9BADBF89-B8DE-4E3A-B8E5-D35C6133094B}" srcOrd="2" destOrd="0" presId="urn:microsoft.com/office/officeart/2009/3/layout/HorizontalOrganizationChart"/>
    <dgm:cxn modelId="{F50CC2BC-E7D5-49DF-963F-6DF87537301D}" type="presParOf" srcId="{EBFA601B-FB60-4E6D-8BD6-388E4AAF0ED0}" destId="{E3BD36F1-F023-46E9-BD49-1FD5D7A5DA49}" srcOrd="2" destOrd="0" presId="urn:microsoft.com/office/officeart/2009/3/layout/HorizontalOrganizationChart"/>
    <dgm:cxn modelId="{8908FB7D-A4D0-4C57-81CE-460147D89096}" type="presParOf" srcId="{EBFA601B-FB60-4E6D-8BD6-388E4AAF0ED0}" destId="{8011F360-ED0F-4B8C-B10D-8C5995E5230A}" srcOrd="3" destOrd="0" presId="urn:microsoft.com/office/officeart/2009/3/layout/HorizontalOrganizationChart"/>
    <dgm:cxn modelId="{8F431402-74FF-498E-BF53-F2F273719ED2}" type="presParOf" srcId="{8011F360-ED0F-4B8C-B10D-8C5995E5230A}" destId="{44021FF7-CBD4-48A2-9C03-953D21E3EB4F}" srcOrd="0" destOrd="0" presId="urn:microsoft.com/office/officeart/2009/3/layout/HorizontalOrganizationChart"/>
    <dgm:cxn modelId="{40097CBB-451E-45A5-B3EB-69D84CCDCD6C}" type="presParOf" srcId="{44021FF7-CBD4-48A2-9C03-953D21E3EB4F}" destId="{6DD8545E-2CA0-40C0-9F21-FC6FA2F620B4}" srcOrd="0" destOrd="0" presId="urn:microsoft.com/office/officeart/2009/3/layout/HorizontalOrganizationChart"/>
    <dgm:cxn modelId="{3062DC0A-E47B-4840-8A8D-1E40EE90F313}" type="presParOf" srcId="{44021FF7-CBD4-48A2-9C03-953D21E3EB4F}" destId="{AAD57B28-00B8-4ACF-9101-0C6D3F4DD39A}" srcOrd="1" destOrd="0" presId="urn:microsoft.com/office/officeart/2009/3/layout/HorizontalOrganizationChart"/>
    <dgm:cxn modelId="{583629B2-5AC5-499E-B14F-2A6E592379F5}" type="presParOf" srcId="{8011F360-ED0F-4B8C-B10D-8C5995E5230A}" destId="{F479A2C0-05FB-46CD-BBCE-F7317545DBA0}" srcOrd="1" destOrd="0" presId="urn:microsoft.com/office/officeart/2009/3/layout/HorizontalOrganizationChart"/>
    <dgm:cxn modelId="{3F613D47-7172-45DA-91FF-4AD0511D3588}" type="presParOf" srcId="{8011F360-ED0F-4B8C-B10D-8C5995E5230A}" destId="{D2769A2E-D40F-4847-BA93-7ED891B27D98}" srcOrd="2" destOrd="0" presId="urn:microsoft.com/office/officeart/2009/3/layout/HorizontalOrganizationChart"/>
    <dgm:cxn modelId="{6C337027-6B0D-4904-AF57-4923C5F2D40D}" type="presParOf" srcId="{3699B24C-F55B-4BDD-AB5A-54A0A2199E10}" destId="{014C4182-8D7A-4C72-BA2C-381156753E21}" srcOrd="2" destOrd="0" presId="urn:microsoft.com/office/officeart/2009/3/layout/HorizontalOrganizationChart"/>
    <dgm:cxn modelId="{8E288846-146C-4943-BC37-47551E461512}" type="presParOf" srcId="{E374AFEA-263C-4AF2-82B1-4FF7BC392A48}" destId="{CEBBF4B4-D3E4-4A42-A082-E0DDAA8220D4}" srcOrd="4" destOrd="0" presId="urn:microsoft.com/office/officeart/2009/3/layout/HorizontalOrganizationChart"/>
    <dgm:cxn modelId="{0361F1BF-57FB-4539-89E7-810B64537D66}" type="presParOf" srcId="{E374AFEA-263C-4AF2-82B1-4FF7BC392A48}" destId="{4F32902E-E235-4476-A098-0B35F6059EA0}" srcOrd="5" destOrd="0" presId="urn:microsoft.com/office/officeart/2009/3/layout/HorizontalOrganizationChart"/>
    <dgm:cxn modelId="{7A3FCE29-198E-4C09-94CF-89C82AA3092A}" type="presParOf" srcId="{4F32902E-E235-4476-A098-0B35F6059EA0}" destId="{8FF1446A-2725-4659-9588-F72A8B512FE8}" srcOrd="0" destOrd="0" presId="urn:microsoft.com/office/officeart/2009/3/layout/HorizontalOrganizationChart"/>
    <dgm:cxn modelId="{61A498B1-3B88-4F66-8A69-69383EA7D60E}" type="presParOf" srcId="{8FF1446A-2725-4659-9588-F72A8B512FE8}" destId="{2145B45F-2D9A-48CC-AC39-E2B72BA366B1}" srcOrd="0" destOrd="0" presId="urn:microsoft.com/office/officeart/2009/3/layout/HorizontalOrganizationChart"/>
    <dgm:cxn modelId="{58E511DF-16C7-4D02-8D02-5E78A74F85A0}" type="presParOf" srcId="{8FF1446A-2725-4659-9588-F72A8B512FE8}" destId="{4E84B4CA-3CA4-4337-9842-C9866F7A8E6D}" srcOrd="1" destOrd="0" presId="urn:microsoft.com/office/officeart/2009/3/layout/HorizontalOrganizationChart"/>
    <dgm:cxn modelId="{7462A749-C586-40EC-9A8A-5F818C5FD536}" type="presParOf" srcId="{4F32902E-E235-4476-A098-0B35F6059EA0}" destId="{1E8B0EC5-15F5-4133-8A56-6BB6E9004DEF}" srcOrd="1" destOrd="0" presId="urn:microsoft.com/office/officeart/2009/3/layout/HorizontalOrganizationChart"/>
    <dgm:cxn modelId="{457FFAFF-02DD-4BF1-82C3-99C23FCE3FB3}" type="presParOf" srcId="{1E8B0EC5-15F5-4133-8A56-6BB6E9004DEF}" destId="{992012BD-5B55-4707-AA23-1545807F7899}" srcOrd="0" destOrd="0" presId="urn:microsoft.com/office/officeart/2009/3/layout/HorizontalOrganizationChart"/>
    <dgm:cxn modelId="{033727A0-BBE9-4C7E-BDD9-A2CFE60D89BE}" type="presParOf" srcId="{1E8B0EC5-15F5-4133-8A56-6BB6E9004DEF}" destId="{06289DC9-044A-4922-91CF-7D49417A4005}" srcOrd="1" destOrd="0" presId="urn:microsoft.com/office/officeart/2009/3/layout/HorizontalOrganizationChart"/>
    <dgm:cxn modelId="{D2E04226-D69A-40EA-93D2-BD63C518146A}" type="presParOf" srcId="{06289DC9-044A-4922-91CF-7D49417A4005}" destId="{B7E447A4-1E1C-45F8-9132-820200C77C21}" srcOrd="0" destOrd="0" presId="urn:microsoft.com/office/officeart/2009/3/layout/HorizontalOrganizationChart"/>
    <dgm:cxn modelId="{711906E5-9309-49DE-9B13-5632125AEA24}" type="presParOf" srcId="{B7E447A4-1E1C-45F8-9132-820200C77C21}" destId="{3B585ACB-CB17-422C-BAA9-9A432D550009}" srcOrd="0" destOrd="0" presId="urn:microsoft.com/office/officeart/2009/3/layout/HorizontalOrganizationChart"/>
    <dgm:cxn modelId="{41351505-8D50-48B5-A9FD-D28C22C3EB88}" type="presParOf" srcId="{B7E447A4-1E1C-45F8-9132-820200C77C21}" destId="{AC41960A-F596-470D-9F76-EF95768590FD}" srcOrd="1" destOrd="0" presId="urn:microsoft.com/office/officeart/2009/3/layout/HorizontalOrganizationChart"/>
    <dgm:cxn modelId="{BA56EE3E-5F7B-4327-B755-B6DD34BC857C}" type="presParOf" srcId="{06289DC9-044A-4922-91CF-7D49417A4005}" destId="{ECB99DDA-87EE-436A-AFDA-BD18524E3A0E}" srcOrd="1" destOrd="0" presId="urn:microsoft.com/office/officeart/2009/3/layout/HorizontalOrganizationChart"/>
    <dgm:cxn modelId="{7502B387-0348-4D8E-A569-165592AAE4B3}" type="presParOf" srcId="{06289DC9-044A-4922-91CF-7D49417A4005}" destId="{44733CEC-92A2-4C8D-9468-8BCF2775C741}" srcOrd="2" destOrd="0" presId="urn:microsoft.com/office/officeart/2009/3/layout/HorizontalOrganizationChart"/>
    <dgm:cxn modelId="{3539350C-F5F4-42C9-BD0A-F79434D47A25}" type="presParOf" srcId="{1E8B0EC5-15F5-4133-8A56-6BB6E9004DEF}" destId="{28EA817E-A043-4799-846B-79FBAC688D3D}" srcOrd="2" destOrd="0" presId="urn:microsoft.com/office/officeart/2009/3/layout/HorizontalOrganizationChart"/>
    <dgm:cxn modelId="{FCF7ADE7-80AD-46A1-AB52-CE573E91FEDF}" type="presParOf" srcId="{1E8B0EC5-15F5-4133-8A56-6BB6E9004DEF}" destId="{DD024980-A829-4587-8F0D-92650D66CB61}" srcOrd="3" destOrd="0" presId="urn:microsoft.com/office/officeart/2009/3/layout/HorizontalOrganizationChart"/>
    <dgm:cxn modelId="{FAE2F26D-E753-456D-9C41-24FDC5EE82F7}" type="presParOf" srcId="{DD024980-A829-4587-8F0D-92650D66CB61}" destId="{7329F76B-3F79-48BD-9560-656769B1D294}" srcOrd="0" destOrd="0" presId="urn:microsoft.com/office/officeart/2009/3/layout/HorizontalOrganizationChart"/>
    <dgm:cxn modelId="{00FCA568-024D-4DC2-BA6B-25B232DB371D}" type="presParOf" srcId="{7329F76B-3F79-48BD-9560-656769B1D294}" destId="{52B65580-643B-45EC-A8F1-D00449059E26}" srcOrd="0" destOrd="0" presId="urn:microsoft.com/office/officeart/2009/3/layout/HorizontalOrganizationChart"/>
    <dgm:cxn modelId="{24D5DCA8-78D8-42F4-8701-066AD3E7A2DA}" type="presParOf" srcId="{7329F76B-3F79-48BD-9560-656769B1D294}" destId="{3B814277-027F-4578-908D-63538174F050}" srcOrd="1" destOrd="0" presId="urn:microsoft.com/office/officeart/2009/3/layout/HorizontalOrganizationChart"/>
    <dgm:cxn modelId="{56186708-A882-4B01-8C0C-A1E83C7CCEB1}" type="presParOf" srcId="{DD024980-A829-4587-8F0D-92650D66CB61}" destId="{7961F647-A497-459E-B857-6739988AA7B9}" srcOrd="1" destOrd="0" presId="urn:microsoft.com/office/officeart/2009/3/layout/HorizontalOrganizationChart"/>
    <dgm:cxn modelId="{07E2BA9D-BA9E-4847-908E-BAFC43AC41C7}" type="presParOf" srcId="{DD024980-A829-4587-8F0D-92650D66CB61}" destId="{0B3980FE-3C80-4AEC-BD53-4C51F31A07A8}" srcOrd="2" destOrd="0" presId="urn:microsoft.com/office/officeart/2009/3/layout/HorizontalOrganizationChart"/>
    <dgm:cxn modelId="{59DB6525-098F-4AC8-B3EB-BA19786AFC4D}" type="presParOf" srcId="{4F32902E-E235-4476-A098-0B35F6059EA0}" destId="{059C9F2E-CFCD-472E-B526-F261B1EFC46A}" srcOrd="2" destOrd="0" presId="urn:microsoft.com/office/officeart/2009/3/layout/HorizontalOrganizationChart"/>
    <dgm:cxn modelId="{FD4BE410-19AB-495C-B1CF-82BD1F450982}" type="presParOf" srcId="{3C2C2F0F-8AB9-4F97-BA56-D0A940BB6583}" destId="{9A6E94AE-F781-4403-983B-ACDFE4B8C85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2FD19B-7BAD-42CC-91E1-C426A587273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EC8FA93-06A9-4E39-A621-07B080F19F22}">
      <dgm:prSet phldrT="[Text]" phldr="0"/>
      <dgm:spPr/>
      <dgm:t>
        <a:bodyPr/>
        <a:lstStyle/>
        <a:p>
          <a:r>
            <a:rPr lang="en-IN" b="0" i="0" u="none" strike="noStrike" cap="none" baseline="0" noProof="0">
              <a:solidFill>
                <a:srgbClr val="010000"/>
              </a:solidFill>
              <a:latin typeface="Calibri Light"/>
              <a:cs typeface="Calibri Light"/>
            </a:rPr>
            <a:t>Question</a:t>
          </a:r>
        </a:p>
      </dgm:t>
    </dgm:pt>
    <dgm:pt modelId="{DC4FE9B8-1E39-4327-A066-04A3C58A53AE}" type="parTrans" cxnId="{C3026D37-46A8-45E9-9DCE-CFC8F19BA239}">
      <dgm:prSet/>
      <dgm:spPr/>
      <dgm:t>
        <a:bodyPr/>
        <a:lstStyle/>
        <a:p>
          <a:endParaRPr lang="en-IN"/>
        </a:p>
      </dgm:t>
    </dgm:pt>
    <dgm:pt modelId="{3509F47E-287D-489F-82C2-9AFB3D2A64D4}" type="sibTrans" cxnId="{C3026D37-46A8-45E9-9DCE-CFC8F19BA239}">
      <dgm:prSet/>
      <dgm:spPr/>
      <dgm:t>
        <a:bodyPr/>
        <a:lstStyle/>
        <a:p>
          <a:endParaRPr lang="en-IN"/>
        </a:p>
      </dgm:t>
    </dgm:pt>
    <dgm:pt modelId="{6A96A25C-EABD-4E6B-A52E-439861442CEF}">
      <dgm:prSet phldrT="[Text]"/>
      <dgm:spPr/>
      <dgm:t>
        <a:bodyPr/>
        <a:lstStyle/>
        <a:p>
          <a:r>
            <a:rPr lang="en-IN"/>
            <a:t>Dev Ops</a:t>
          </a:r>
        </a:p>
      </dgm:t>
    </dgm:pt>
    <dgm:pt modelId="{9D9CED46-7F72-453A-80ED-4F2F3764238E}" type="parTrans" cxnId="{28BE4108-56F7-45DF-80C8-8F4DF791A15B}">
      <dgm:prSet/>
      <dgm:spPr/>
      <dgm:t>
        <a:bodyPr/>
        <a:lstStyle/>
        <a:p>
          <a:endParaRPr lang="en-IN"/>
        </a:p>
      </dgm:t>
    </dgm:pt>
    <dgm:pt modelId="{7DE5F331-00B5-48D5-93E6-65C760487FD1}" type="sibTrans" cxnId="{28BE4108-56F7-45DF-80C8-8F4DF791A15B}">
      <dgm:prSet/>
      <dgm:spPr/>
      <dgm:t>
        <a:bodyPr/>
        <a:lstStyle/>
        <a:p>
          <a:endParaRPr lang="en-IN"/>
        </a:p>
      </dgm:t>
    </dgm:pt>
    <dgm:pt modelId="{34421902-1701-4482-9824-4DDB1DB02A73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Jenkins</a:t>
          </a:r>
          <a:endParaRPr lang="en-IN"/>
        </a:p>
      </dgm:t>
    </dgm:pt>
    <dgm:pt modelId="{6E5A306B-17A3-4F58-86C1-87ABF7B5FF17}" type="parTrans" cxnId="{D583AC9D-5883-4B68-A0D4-0A7F2BBD2061}">
      <dgm:prSet/>
      <dgm:spPr/>
      <dgm:t>
        <a:bodyPr/>
        <a:lstStyle/>
        <a:p>
          <a:endParaRPr lang="en-IN"/>
        </a:p>
      </dgm:t>
    </dgm:pt>
    <dgm:pt modelId="{330FFC43-9E9D-4A59-8D4B-853E52A62229}" type="sibTrans" cxnId="{D583AC9D-5883-4B68-A0D4-0A7F2BBD2061}">
      <dgm:prSet/>
      <dgm:spPr/>
      <dgm:t>
        <a:bodyPr/>
        <a:lstStyle/>
        <a:p>
          <a:endParaRPr lang="en-IN"/>
        </a:p>
      </dgm:t>
    </dgm:pt>
    <dgm:pt modelId="{1BE448FF-39A1-4ED7-B623-2C98E2400986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AWS</a:t>
          </a:r>
          <a:endParaRPr lang="en-IN"/>
        </a:p>
      </dgm:t>
    </dgm:pt>
    <dgm:pt modelId="{CDADDBC8-02C8-4372-BFD3-087569E7CE36}" type="parTrans" cxnId="{76A3B9FC-3966-4919-964B-98CC42674A02}">
      <dgm:prSet/>
      <dgm:spPr/>
      <dgm:t>
        <a:bodyPr/>
        <a:lstStyle/>
        <a:p>
          <a:endParaRPr lang="en-IN"/>
        </a:p>
      </dgm:t>
    </dgm:pt>
    <dgm:pt modelId="{6A03304F-6A3D-4458-AAE3-D1D2A26B8678}" type="sibTrans" cxnId="{76A3B9FC-3966-4919-964B-98CC42674A02}">
      <dgm:prSet/>
      <dgm:spPr/>
      <dgm:t>
        <a:bodyPr/>
        <a:lstStyle/>
        <a:p>
          <a:endParaRPr lang="en-IN"/>
        </a:p>
      </dgm:t>
    </dgm:pt>
    <dgm:pt modelId="{3BD64BD5-65D6-473B-A33B-3F60D3AC0705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QA</a:t>
          </a:r>
          <a:endParaRPr lang="en-IN"/>
        </a:p>
      </dgm:t>
    </dgm:pt>
    <dgm:pt modelId="{1ACC8FBB-5491-43EF-84C0-7E5169B91E9B}" type="parTrans" cxnId="{D6AF324D-9F15-4E83-A38B-E18C13A1217E}">
      <dgm:prSet/>
      <dgm:spPr/>
      <dgm:t>
        <a:bodyPr/>
        <a:lstStyle/>
        <a:p>
          <a:endParaRPr lang="en-IN"/>
        </a:p>
      </dgm:t>
    </dgm:pt>
    <dgm:pt modelId="{A4C14F9F-3A83-4877-B7E8-D576023E2BD6}" type="sibTrans" cxnId="{D6AF324D-9F15-4E83-A38B-E18C13A1217E}">
      <dgm:prSet/>
      <dgm:spPr/>
      <dgm:t>
        <a:bodyPr/>
        <a:lstStyle/>
        <a:p>
          <a:endParaRPr lang="en-IN"/>
        </a:p>
      </dgm:t>
    </dgm:pt>
    <dgm:pt modelId="{C22948F0-3783-4E80-812D-5C43C0C5818D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Testing</a:t>
          </a:r>
          <a:endParaRPr lang="en-IN"/>
        </a:p>
      </dgm:t>
    </dgm:pt>
    <dgm:pt modelId="{0743ED11-C56D-4A51-86CC-4655157ED8FA}" type="parTrans" cxnId="{187DC7AF-7BEF-4A7E-B358-4F43D50C81F0}">
      <dgm:prSet/>
      <dgm:spPr/>
      <dgm:t>
        <a:bodyPr/>
        <a:lstStyle/>
        <a:p>
          <a:endParaRPr lang="en-IN"/>
        </a:p>
      </dgm:t>
    </dgm:pt>
    <dgm:pt modelId="{FD55F5BE-FCD7-4BB8-B6F4-AD126D4D9764}" type="sibTrans" cxnId="{187DC7AF-7BEF-4A7E-B358-4F43D50C81F0}">
      <dgm:prSet/>
      <dgm:spPr/>
      <dgm:t>
        <a:bodyPr/>
        <a:lstStyle/>
        <a:p>
          <a:endParaRPr lang="en-IN"/>
        </a:p>
      </dgm:t>
    </dgm:pt>
    <dgm:pt modelId="{E6CA06C3-079F-4517-B588-4F682B923D4C}">
      <dgm:prSet phldrT="[Text]"/>
      <dgm:spPr/>
      <dgm:t>
        <a:bodyPr/>
        <a:lstStyle/>
        <a:p>
          <a:pPr rtl="0"/>
          <a:r>
            <a:rPr lang="en-IN"/>
            <a:t>Big Data</a:t>
          </a:r>
        </a:p>
      </dgm:t>
    </dgm:pt>
    <dgm:pt modelId="{DA0E26DB-E703-4603-9A92-EE1BE1BCD3D3}" type="parTrans" cxnId="{1012526D-4D4B-41AE-B96A-59EC3E501CE1}">
      <dgm:prSet/>
      <dgm:spPr/>
      <dgm:t>
        <a:bodyPr/>
        <a:lstStyle/>
        <a:p>
          <a:endParaRPr lang="en-IN"/>
        </a:p>
      </dgm:t>
    </dgm:pt>
    <dgm:pt modelId="{5294BD91-B007-4548-87EF-D286FAE9C073}" type="sibTrans" cxnId="{1012526D-4D4B-41AE-B96A-59EC3E501CE1}">
      <dgm:prSet/>
      <dgm:spPr/>
      <dgm:t>
        <a:bodyPr/>
        <a:lstStyle/>
        <a:p>
          <a:endParaRPr lang="en-IN"/>
        </a:p>
      </dgm:t>
    </dgm:pt>
    <dgm:pt modelId="{5C64FB5F-9F65-454B-B478-29CF1E1F5717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Selenium</a:t>
          </a:r>
          <a:endParaRPr lang="en-IN"/>
        </a:p>
      </dgm:t>
    </dgm:pt>
    <dgm:pt modelId="{32A5EB8C-7317-4E38-890E-8FC7309B1D54}" type="parTrans" cxnId="{BDAF24AD-1D2E-4A3F-954B-15946B5B9B53}">
      <dgm:prSet/>
      <dgm:spPr/>
      <dgm:t>
        <a:bodyPr/>
        <a:lstStyle/>
        <a:p>
          <a:endParaRPr lang="en-IN"/>
        </a:p>
      </dgm:t>
    </dgm:pt>
    <dgm:pt modelId="{7E3BF55D-868C-40EE-819A-9DBCE3991E07}" type="sibTrans" cxnId="{BDAF24AD-1D2E-4A3F-954B-15946B5B9B53}">
      <dgm:prSet/>
      <dgm:spPr/>
      <dgm:t>
        <a:bodyPr/>
        <a:lstStyle/>
        <a:p>
          <a:endParaRPr lang="en-IN"/>
        </a:p>
      </dgm:t>
    </dgm:pt>
    <dgm:pt modelId="{E719FA8B-8AAB-4F54-BF44-F29C2E3725F6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Hadoop</a:t>
          </a:r>
          <a:endParaRPr lang="en-IN"/>
        </a:p>
      </dgm:t>
    </dgm:pt>
    <dgm:pt modelId="{3E1C4047-EEC7-457D-A840-3A7CEB8D0BF3}" type="parTrans" cxnId="{673541A7-24D4-48B0-A676-8622EEAFEC56}">
      <dgm:prSet/>
      <dgm:spPr/>
      <dgm:t>
        <a:bodyPr/>
        <a:lstStyle/>
        <a:p>
          <a:endParaRPr lang="en-IN"/>
        </a:p>
      </dgm:t>
    </dgm:pt>
    <dgm:pt modelId="{A575BE58-D6F8-4AE0-8084-8844A46C3CA7}" type="sibTrans" cxnId="{673541A7-24D4-48B0-A676-8622EEAFEC56}">
      <dgm:prSet/>
      <dgm:spPr/>
      <dgm:t>
        <a:bodyPr/>
        <a:lstStyle/>
        <a:p>
          <a:endParaRPr lang="en-IN"/>
        </a:p>
      </dgm:t>
    </dgm:pt>
    <dgm:pt modelId="{ADFD1787-9586-4681-B67C-19DFA374AB88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Haskell</a:t>
          </a:r>
          <a:endParaRPr lang="en-IN"/>
        </a:p>
      </dgm:t>
    </dgm:pt>
    <dgm:pt modelId="{E4493572-29D7-4A95-8177-0096F297BC9C}" type="parTrans" cxnId="{13D0CC45-E8B5-4411-95EE-99BDE10F95F5}">
      <dgm:prSet/>
      <dgm:spPr/>
      <dgm:t>
        <a:bodyPr/>
        <a:lstStyle/>
        <a:p>
          <a:endParaRPr lang="en-IN"/>
        </a:p>
      </dgm:t>
    </dgm:pt>
    <dgm:pt modelId="{532214BD-4E50-4140-B3D6-BFD05217855D}" type="sibTrans" cxnId="{13D0CC45-E8B5-4411-95EE-99BDE10F95F5}">
      <dgm:prSet/>
      <dgm:spPr/>
      <dgm:t>
        <a:bodyPr/>
        <a:lstStyle/>
        <a:p>
          <a:endParaRPr lang="en-IN"/>
        </a:p>
      </dgm:t>
    </dgm:pt>
    <dgm:pt modelId="{7387F15B-6FC8-47FF-AD5C-F697DCE3F538}">
      <dgm:prSet phldrT="[Text]"/>
      <dgm:spPr/>
      <dgm:t>
        <a:bodyPr/>
        <a:lstStyle/>
        <a:p>
          <a:r>
            <a:rPr lang="en-IN">
              <a:latin typeface="Calibri Light" panose="020F0302020204030204"/>
            </a:rPr>
            <a:t>Docker</a:t>
          </a:r>
          <a:endParaRPr lang="en-IN"/>
        </a:p>
      </dgm:t>
    </dgm:pt>
    <dgm:pt modelId="{F2BC32FB-F8C2-4C9F-A80A-2BFF3007F784}" type="parTrans" cxnId="{DE269475-FB3A-4BE2-A517-5178EC79623E}">
      <dgm:prSet/>
      <dgm:spPr/>
      <dgm:t>
        <a:bodyPr/>
        <a:lstStyle/>
        <a:p>
          <a:endParaRPr lang="en-IN"/>
        </a:p>
      </dgm:t>
    </dgm:pt>
    <dgm:pt modelId="{A3845755-5FF9-4E05-953F-F487402F01FE}" type="sibTrans" cxnId="{DE269475-FB3A-4BE2-A517-5178EC79623E}">
      <dgm:prSet/>
      <dgm:spPr/>
      <dgm:t>
        <a:bodyPr/>
        <a:lstStyle/>
        <a:p>
          <a:endParaRPr lang="en-IN"/>
        </a:p>
      </dgm:t>
    </dgm:pt>
    <dgm:pt modelId="{3B01EA79-5C75-454E-A503-24EA80A141CE}">
      <dgm:prSet phldr="0"/>
      <dgm:spPr/>
      <dgm:t>
        <a:bodyPr/>
        <a:lstStyle/>
        <a:p>
          <a:pPr rtl="0"/>
          <a:r>
            <a:rPr lang="en-IN">
              <a:latin typeface="Calibri Light" panose="020F0302020204030204"/>
            </a:rPr>
            <a:t>Apache Spark</a:t>
          </a:r>
        </a:p>
      </dgm:t>
    </dgm:pt>
    <dgm:pt modelId="{9263B87D-F53F-42B1-AA97-FB35E97116D8}" type="parTrans" cxnId="{12E4A80F-33D6-49B8-B641-7A3FF737A3D1}">
      <dgm:prSet/>
      <dgm:spPr/>
    </dgm:pt>
    <dgm:pt modelId="{BB65C172-6A9F-41DA-97D1-6707D9A54F5F}" type="sibTrans" cxnId="{12E4A80F-33D6-49B8-B641-7A3FF737A3D1}">
      <dgm:prSet/>
      <dgm:spPr/>
    </dgm:pt>
    <dgm:pt modelId="{E8A34B7E-308F-41BB-9F2F-5862B8760C99}" type="pres">
      <dgm:prSet presAssocID="{822FD19B-7BAD-42CC-91E1-C426A587273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C2C2F0F-8AB9-4F97-BA56-D0A940BB6583}" type="pres">
      <dgm:prSet presAssocID="{1EC8FA93-06A9-4E39-A621-07B080F19F22}" presName="hierRoot1" presStyleCnt="0">
        <dgm:presLayoutVars>
          <dgm:hierBranch val="init"/>
        </dgm:presLayoutVars>
      </dgm:prSet>
      <dgm:spPr/>
    </dgm:pt>
    <dgm:pt modelId="{536F14A4-F8AB-465C-A68F-A2595B57E6EE}" type="pres">
      <dgm:prSet presAssocID="{1EC8FA93-06A9-4E39-A621-07B080F19F22}" presName="rootComposite1" presStyleCnt="0"/>
      <dgm:spPr/>
    </dgm:pt>
    <dgm:pt modelId="{E44644AE-A418-4604-9F9C-C55AB1AA41E8}" type="pres">
      <dgm:prSet presAssocID="{1EC8FA93-06A9-4E39-A621-07B080F19F22}" presName="rootText1" presStyleLbl="node0" presStyleIdx="0" presStyleCnt="1">
        <dgm:presLayoutVars>
          <dgm:chPref val="3"/>
        </dgm:presLayoutVars>
      </dgm:prSet>
      <dgm:spPr/>
    </dgm:pt>
    <dgm:pt modelId="{637F5AE5-243F-4EA9-836D-D8F6E854EF6E}" type="pres">
      <dgm:prSet presAssocID="{1EC8FA93-06A9-4E39-A621-07B080F19F22}" presName="rootConnector1" presStyleLbl="node1" presStyleIdx="0" presStyleCnt="0"/>
      <dgm:spPr/>
    </dgm:pt>
    <dgm:pt modelId="{E374AFEA-263C-4AF2-82B1-4FF7BC392A48}" type="pres">
      <dgm:prSet presAssocID="{1EC8FA93-06A9-4E39-A621-07B080F19F22}" presName="hierChild2" presStyleCnt="0"/>
      <dgm:spPr/>
    </dgm:pt>
    <dgm:pt modelId="{87B4A70D-106C-47A7-B8DA-BD9182D710E5}" type="pres">
      <dgm:prSet presAssocID="{9D9CED46-7F72-453A-80ED-4F2F3764238E}" presName="Name64" presStyleLbl="parChTrans1D2" presStyleIdx="0" presStyleCnt="3"/>
      <dgm:spPr/>
    </dgm:pt>
    <dgm:pt modelId="{91FAF4B9-3050-49C6-B60E-F38F9656EC41}" type="pres">
      <dgm:prSet presAssocID="{6A96A25C-EABD-4E6B-A52E-439861442CEF}" presName="hierRoot2" presStyleCnt="0">
        <dgm:presLayoutVars>
          <dgm:hierBranch val="init"/>
        </dgm:presLayoutVars>
      </dgm:prSet>
      <dgm:spPr/>
    </dgm:pt>
    <dgm:pt modelId="{D076264A-EAD0-43C3-98C5-B75EC3B50D2C}" type="pres">
      <dgm:prSet presAssocID="{6A96A25C-EABD-4E6B-A52E-439861442CEF}" presName="rootComposite" presStyleCnt="0"/>
      <dgm:spPr/>
    </dgm:pt>
    <dgm:pt modelId="{C1246F5B-D3D0-4C11-8224-8268337613CA}" type="pres">
      <dgm:prSet presAssocID="{6A96A25C-EABD-4E6B-A52E-439861442CEF}" presName="rootText" presStyleLbl="node2" presStyleIdx="0" presStyleCnt="3">
        <dgm:presLayoutVars>
          <dgm:chPref val="3"/>
        </dgm:presLayoutVars>
      </dgm:prSet>
      <dgm:spPr/>
    </dgm:pt>
    <dgm:pt modelId="{FF952770-F83D-43BC-A419-DE14FE2A33EC}" type="pres">
      <dgm:prSet presAssocID="{6A96A25C-EABD-4E6B-A52E-439861442CEF}" presName="rootConnector" presStyleLbl="node2" presStyleIdx="0" presStyleCnt="3"/>
      <dgm:spPr/>
    </dgm:pt>
    <dgm:pt modelId="{FF682531-622C-4F4E-A25F-2BEA829FA2E6}" type="pres">
      <dgm:prSet presAssocID="{6A96A25C-EABD-4E6B-A52E-439861442CEF}" presName="hierChild4" presStyleCnt="0"/>
      <dgm:spPr/>
    </dgm:pt>
    <dgm:pt modelId="{55D21736-ABEC-4132-A3AF-F4B1A0F749B3}" type="pres">
      <dgm:prSet presAssocID="{6E5A306B-17A3-4F58-86C1-87ABF7B5FF17}" presName="Name64" presStyleLbl="parChTrans1D3" presStyleIdx="0" presStyleCnt="8"/>
      <dgm:spPr/>
    </dgm:pt>
    <dgm:pt modelId="{89F49284-BB56-470E-BC0A-78045B2ADF0C}" type="pres">
      <dgm:prSet presAssocID="{34421902-1701-4482-9824-4DDB1DB02A73}" presName="hierRoot2" presStyleCnt="0">
        <dgm:presLayoutVars>
          <dgm:hierBranch val="init"/>
        </dgm:presLayoutVars>
      </dgm:prSet>
      <dgm:spPr/>
    </dgm:pt>
    <dgm:pt modelId="{F6119500-FBF1-4B19-8CBC-46849ED20F95}" type="pres">
      <dgm:prSet presAssocID="{34421902-1701-4482-9824-4DDB1DB02A73}" presName="rootComposite" presStyleCnt="0"/>
      <dgm:spPr/>
    </dgm:pt>
    <dgm:pt modelId="{0F0E98EB-6BA7-4A52-9678-8CFFBC52B135}" type="pres">
      <dgm:prSet presAssocID="{34421902-1701-4482-9824-4DDB1DB02A73}" presName="rootText" presStyleLbl="node3" presStyleIdx="0" presStyleCnt="8">
        <dgm:presLayoutVars>
          <dgm:chPref val="3"/>
        </dgm:presLayoutVars>
      </dgm:prSet>
      <dgm:spPr/>
    </dgm:pt>
    <dgm:pt modelId="{91CCBE20-1A7C-4CB8-8536-AC54FE3C4E79}" type="pres">
      <dgm:prSet presAssocID="{34421902-1701-4482-9824-4DDB1DB02A73}" presName="rootConnector" presStyleLbl="node3" presStyleIdx="0" presStyleCnt="8"/>
      <dgm:spPr/>
    </dgm:pt>
    <dgm:pt modelId="{B085377B-FFE1-4AE6-95F5-05BAED33DDEC}" type="pres">
      <dgm:prSet presAssocID="{34421902-1701-4482-9824-4DDB1DB02A73}" presName="hierChild4" presStyleCnt="0"/>
      <dgm:spPr/>
    </dgm:pt>
    <dgm:pt modelId="{9D55C2A2-3BCE-4490-A9A0-3791CFBCE3E9}" type="pres">
      <dgm:prSet presAssocID="{34421902-1701-4482-9824-4DDB1DB02A73}" presName="hierChild5" presStyleCnt="0"/>
      <dgm:spPr/>
    </dgm:pt>
    <dgm:pt modelId="{9C9F460C-1D03-4A70-A1D3-0DD24C57B70D}" type="pres">
      <dgm:prSet presAssocID="{CDADDBC8-02C8-4372-BFD3-087569E7CE36}" presName="Name64" presStyleLbl="parChTrans1D3" presStyleIdx="1" presStyleCnt="8"/>
      <dgm:spPr/>
    </dgm:pt>
    <dgm:pt modelId="{9046B9E1-FC28-44E1-B45A-968B3F0517BD}" type="pres">
      <dgm:prSet presAssocID="{1BE448FF-39A1-4ED7-B623-2C98E2400986}" presName="hierRoot2" presStyleCnt="0">
        <dgm:presLayoutVars>
          <dgm:hierBranch val="init"/>
        </dgm:presLayoutVars>
      </dgm:prSet>
      <dgm:spPr/>
    </dgm:pt>
    <dgm:pt modelId="{45CAA878-DDEF-433F-8FEA-030CD5FD677B}" type="pres">
      <dgm:prSet presAssocID="{1BE448FF-39A1-4ED7-B623-2C98E2400986}" presName="rootComposite" presStyleCnt="0"/>
      <dgm:spPr/>
    </dgm:pt>
    <dgm:pt modelId="{FA440990-8AF2-4A86-A4EC-182532F445C6}" type="pres">
      <dgm:prSet presAssocID="{1BE448FF-39A1-4ED7-B623-2C98E2400986}" presName="rootText" presStyleLbl="node3" presStyleIdx="1" presStyleCnt="8">
        <dgm:presLayoutVars>
          <dgm:chPref val="3"/>
        </dgm:presLayoutVars>
      </dgm:prSet>
      <dgm:spPr/>
    </dgm:pt>
    <dgm:pt modelId="{301CA010-EFCF-47DB-B0FC-C9904FA8BC0F}" type="pres">
      <dgm:prSet presAssocID="{1BE448FF-39A1-4ED7-B623-2C98E2400986}" presName="rootConnector" presStyleLbl="node3" presStyleIdx="1" presStyleCnt="8"/>
      <dgm:spPr/>
    </dgm:pt>
    <dgm:pt modelId="{AB67295F-8245-42BD-AAF6-C1B3F30965EA}" type="pres">
      <dgm:prSet presAssocID="{1BE448FF-39A1-4ED7-B623-2C98E2400986}" presName="hierChild4" presStyleCnt="0"/>
      <dgm:spPr/>
    </dgm:pt>
    <dgm:pt modelId="{B8E9682E-CC9B-4B1F-8F14-ED7E1A6FB96D}" type="pres">
      <dgm:prSet presAssocID="{1BE448FF-39A1-4ED7-B623-2C98E2400986}" presName="hierChild5" presStyleCnt="0"/>
      <dgm:spPr/>
    </dgm:pt>
    <dgm:pt modelId="{4C59EBC9-3B24-4DAC-896F-5687BA987204}" type="pres">
      <dgm:prSet presAssocID="{F2BC32FB-F8C2-4C9F-A80A-2BFF3007F784}" presName="Name64" presStyleLbl="parChTrans1D3" presStyleIdx="2" presStyleCnt="8"/>
      <dgm:spPr/>
    </dgm:pt>
    <dgm:pt modelId="{60053E1C-1F58-4146-9F75-987E20A6A520}" type="pres">
      <dgm:prSet presAssocID="{7387F15B-6FC8-47FF-AD5C-F697DCE3F538}" presName="hierRoot2" presStyleCnt="0">
        <dgm:presLayoutVars>
          <dgm:hierBranch val="init"/>
        </dgm:presLayoutVars>
      </dgm:prSet>
      <dgm:spPr/>
    </dgm:pt>
    <dgm:pt modelId="{82A30B5E-0EBB-4437-BE06-EADFAB56BF38}" type="pres">
      <dgm:prSet presAssocID="{7387F15B-6FC8-47FF-AD5C-F697DCE3F538}" presName="rootComposite" presStyleCnt="0"/>
      <dgm:spPr/>
    </dgm:pt>
    <dgm:pt modelId="{F760C081-EF09-4ECE-ADCB-5B5DD097185E}" type="pres">
      <dgm:prSet presAssocID="{7387F15B-6FC8-47FF-AD5C-F697DCE3F538}" presName="rootText" presStyleLbl="node3" presStyleIdx="2" presStyleCnt="8">
        <dgm:presLayoutVars>
          <dgm:chPref val="3"/>
        </dgm:presLayoutVars>
      </dgm:prSet>
      <dgm:spPr/>
    </dgm:pt>
    <dgm:pt modelId="{0F748212-E753-4DA3-B4E5-8D52C446CDB8}" type="pres">
      <dgm:prSet presAssocID="{7387F15B-6FC8-47FF-AD5C-F697DCE3F538}" presName="rootConnector" presStyleLbl="node3" presStyleIdx="2" presStyleCnt="8"/>
      <dgm:spPr/>
    </dgm:pt>
    <dgm:pt modelId="{843D584F-B3DF-4803-8AD1-C6C1594F2259}" type="pres">
      <dgm:prSet presAssocID="{7387F15B-6FC8-47FF-AD5C-F697DCE3F538}" presName="hierChild4" presStyleCnt="0"/>
      <dgm:spPr/>
    </dgm:pt>
    <dgm:pt modelId="{1DC090FC-34A9-402E-A86D-63716ABF632A}" type="pres">
      <dgm:prSet presAssocID="{7387F15B-6FC8-47FF-AD5C-F697DCE3F538}" presName="hierChild5" presStyleCnt="0"/>
      <dgm:spPr/>
    </dgm:pt>
    <dgm:pt modelId="{643132E9-B8EC-44F5-961C-FAB15473A2B0}" type="pres">
      <dgm:prSet presAssocID="{6A96A25C-EABD-4E6B-A52E-439861442CEF}" presName="hierChild5" presStyleCnt="0"/>
      <dgm:spPr/>
    </dgm:pt>
    <dgm:pt modelId="{8E0AD5A0-9641-4F43-8146-41F90B7E6AC4}" type="pres">
      <dgm:prSet presAssocID="{1ACC8FBB-5491-43EF-84C0-7E5169B91E9B}" presName="Name64" presStyleLbl="parChTrans1D2" presStyleIdx="1" presStyleCnt="3"/>
      <dgm:spPr/>
    </dgm:pt>
    <dgm:pt modelId="{3699B24C-F55B-4BDD-AB5A-54A0A2199E10}" type="pres">
      <dgm:prSet presAssocID="{3BD64BD5-65D6-473B-A33B-3F60D3AC0705}" presName="hierRoot2" presStyleCnt="0">
        <dgm:presLayoutVars>
          <dgm:hierBranch val="init"/>
        </dgm:presLayoutVars>
      </dgm:prSet>
      <dgm:spPr/>
    </dgm:pt>
    <dgm:pt modelId="{D021D9C4-6D4C-4DDC-963B-10D5F62F8A55}" type="pres">
      <dgm:prSet presAssocID="{3BD64BD5-65D6-473B-A33B-3F60D3AC0705}" presName="rootComposite" presStyleCnt="0"/>
      <dgm:spPr/>
    </dgm:pt>
    <dgm:pt modelId="{7C52420C-06ED-4AFD-9745-551156ECCDB2}" type="pres">
      <dgm:prSet presAssocID="{3BD64BD5-65D6-473B-A33B-3F60D3AC0705}" presName="rootText" presStyleLbl="node2" presStyleIdx="1" presStyleCnt="3">
        <dgm:presLayoutVars>
          <dgm:chPref val="3"/>
        </dgm:presLayoutVars>
      </dgm:prSet>
      <dgm:spPr/>
    </dgm:pt>
    <dgm:pt modelId="{9EAC643D-22D4-4DA1-9691-D6649A2A3F72}" type="pres">
      <dgm:prSet presAssocID="{3BD64BD5-65D6-473B-A33B-3F60D3AC0705}" presName="rootConnector" presStyleLbl="node2" presStyleIdx="1" presStyleCnt="3"/>
      <dgm:spPr/>
    </dgm:pt>
    <dgm:pt modelId="{EBFA601B-FB60-4E6D-8BD6-388E4AAF0ED0}" type="pres">
      <dgm:prSet presAssocID="{3BD64BD5-65D6-473B-A33B-3F60D3AC0705}" presName="hierChild4" presStyleCnt="0"/>
      <dgm:spPr/>
    </dgm:pt>
    <dgm:pt modelId="{17D6352A-F922-4471-97C9-1B613CC6F430}" type="pres">
      <dgm:prSet presAssocID="{0743ED11-C56D-4A51-86CC-4655157ED8FA}" presName="Name64" presStyleLbl="parChTrans1D3" presStyleIdx="3" presStyleCnt="8"/>
      <dgm:spPr/>
    </dgm:pt>
    <dgm:pt modelId="{2B80BD2A-0DC5-4E6D-A45F-3F9FBB61B75F}" type="pres">
      <dgm:prSet presAssocID="{C22948F0-3783-4E80-812D-5C43C0C5818D}" presName="hierRoot2" presStyleCnt="0">
        <dgm:presLayoutVars>
          <dgm:hierBranch val="init"/>
        </dgm:presLayoutVars>
      </dgm:prSet>
      <dgm:spPr/>
    </dgm:pt>
    <dgm:pt modelId="{1D1B9563-C015-4602-94C4-08B433BCD9AC}" type="pres">
      <dgm:prSet presAssocID="{C22948F0-3783-4E80-812D-5C43C0C5818D}" presName="rootComposite" presStyleCnt="0"/>
      <dgm:spPr/>
    </dgm:pt>
    <dgm:pt modelId="{F81D5604-A027-44C8-964B-2E8A40C0CE12}" type="pres">
      <dgm:prSet presAssocID="{C22948F0-3783-4E80-812D-5C43C0C5818D}" presName="rootText" presStyleLbl="node3" presStyleIdx="3" presStyleCnt="8">
        <dgm:presLayoutVars>
          <dgm:chPref val="3"/>
        </dgm:presLayoutVars>
      </dgm:prSet>
      <dgm:spPr/>
    </dgm:pt>
    <dgm:pt modelId="{4BC263C8-DABE-4DD2-9111-F86DF674367A}" type="pres">
      <dgm:prSet presAssocID="{C22948F0-3783-4E80-812D-5C43C0C5818D}" presName="rootConnector" presStyleLbl="node3" presStyleIdx="3" presStyleCnt="8"/>
      <dgm:spPr/>
    </dgm:pt>
    <dgm:pt modelId="{B336EB45-B2D0-45EE-B466-51292FDD88A4}" type="pres">
      <dgm:prSet presAssocID="{C22948F0-3783-4E80-812D-5C43C0C5818D}" presName="hierChild4" presStyleCnt="0"/>
      <dgm:spPr/>
    </dgm:pt>
    <dgm:pt modelId="{9BADBF89-B8DE-4E3A-B8E5-D35C6133094B}" type="pres">
      <dgm:prSet presAssocID="{C22948F0-3783-4E80-812D-5C43C0C5818D}" presName="hierChild5" presStyleCnt="0"/>
      <dgm:spPr/>
    </dgm:pt>
    <dgm:pt modelId="{E3BD36F1-F023-46E9-BD49-1FD5D7A5DA49}" type="pres">
      <dgm:prSet presAssocID="{32A5EB8C-7317-4E38-890E-8FC7309B1D54}" presName="Name64" presStyleLbl="parChTrans1D3" presStyleIdx="4" presStyleCnt="8"/>
      <dgm:spPr/>
    </dgm:pt>
    <dgm:pt modelId="{8011F360-ED0F-4B8C-B10D-8C5995E5230A}" type="pres">
      <dgm:prSet presAssocID="{5C64FB5F-9F65-454B-B478-29CF1E1F5717}" presName="hierRoot2" presStyleCnt="0">
        <dgm:presLayoutVars>
          <dgm:hierBranch val="init"/>
        </dgm:presLayoutVars>
      </dgm:prSet>
      <dgm:spPr/>
    </dgm:pt>
    <dgm:pt modelId="{44021FF7-CBD4-48A2-9C03-953D21E3EB4F}" type="pres">
      <dgm:prSet presAssocID="{5C64FB5F-9F65-454B-B478-29CF1E1F5717}" presName="rootComposite" presStyleCnt="0"/>
      <dgm:spPr/>
    </dgm:pt>
    <dgm:pt modelId="{6DD8545E-2CA0-40C0-9F21-FC6FA2F620B4}" type="pres">
      <dgm:prSet presAssocID="{5C64FB5F-9F65-454B-B478-29CF1E1F5717}" presName="rootText" presStyleLbl="node3" presStyleIdx="4" presStyleCnt="8">
        <dgm:presLayoutVars>
          <dgm:chPref val="3"/>
        </dgm:presLayoutVars>
      </dgm:prSet>
      <dgm:spPr/>
    </dgm:pt>
    <dgm:pt modelId="{AAD57B28-00B8-4ACF-9101-0C6D3F4DD39A}" type="pres">
      <dgm:prSet presAssocID="{5C64FB5F-9F65-454B-B478-29CF1E1F5717}" presName="rootConnector" presStyleLbl="node3" presStyleIdx="4" presStyleCnt="8"/>
      <dgm:spPr/>
    </dgm:pt>
    <dgm:pt modelId="{F479A2C0-05FB-46CD-BBCE-F7317545DBA0}" type="pres">
      <dgm:prSet presAssocID="{5C64FB5F-9F65-454B-B478-29CF1E1F5717}" presName="hierChild4" presStyleCnt="0"/>
      <dgm:spPr/>
    </dgm:pt>
    <dgm:pt modelId="{D2769A2E-D40F-4847-BA93-7ED891B27D98}" type="pres">
      <dgm:prSet presAssocID="{5C64FB5F-9F65-454B-B478-29CF1E1F5717}" presName="hierChild5" presStyleCnt="0"/>
      <dgm:spPr/>
    </dgm:pt>
    <dgm:pt modelId="{014C4182-8D7A-4C72-BA2C-381156753E21}" type="pres">
      <dgm:prSet presAssocID="{3BD64BD5-65D6-473B-A33B-3F60D3AC0705}" presName="hierChild5" presStyleCnt="0"/>
      <dgm:spPr/>
    </dgm:pt>
    <dgm:pt modelId="{CEBBF4B4-D3E4-4A42-A082-E0DDAA8220D4}" type="pres">
      <dgm:prSet presAssocID="{DA0E26DB-E703-4603-9A92-EE1BE1BCD3D3}" presName="Name64" presStyleLbl="parChTrans1D2" presStyleIdx="2" presStyleCnt="3"/>
      <dgm:spPr/>
    </dgm:pt>
    <dgm:pt modelId="{4F32902E-E235-4476-A098-0B35F6059EA0}" type="pres">
      <dgm:prSet presAssocID="{E6CA06C3-079F-4517-B588-4F682B923D4C}" presName="hierRoot2" presStyleCnt="0">
        <dgm:presLayoutVars>
          <dgm:hierBranch val="init"/>
        </dgm:presLayoutVars>
      </dgm:prSet>
      <dgm:spPr/>
    </dgm:pt>
    <dgm:pt modelId="{8FF1446A-2725-4659-9588-F72A8B512FE8}" type="pres">
      <dgm:prSet presAssocID="{E6CA06C3-079F-4517-B588-4F682B923D4C}" presName="rootComposite" presStyleCnt="0"/>
      <dgm:spPr/>
    </dgm:pt>
    <dgm:pt modelId="{2145B45F-2D9A-48CC-AC39-E2B72BA366B1}" type="pres">
      <dgm:prSet presAssocID="{E6CA06C3-079F-4517-B588-4F682B923D4C}" presName="rootText" presStyleLbl="node2" presStyleIdx="2" presStyleCnt="3">
        <dgm:presLayoutVars>
          <dgm:chPref val="3"/>
        </dgm:presLayoutVars>
      </dgm:prSet>
      <dgm:spPr/>
    </dgm:pt>
    <dgm:pt modelId="{4E84B4CA-3CA4-4337-9842-C9866F7A8E6D}" type="pres">
      <dgm:prSet presAssocID="{E6CA06C3-079F-4517-B588-4F682B923D4C}" presName="rootConnector" presStyleLbl="node2" presStyleIdx="2" presStyleCnt="3"/>
      <dgm:spPr/>
    </dgm:pt>
    <dgm:pt modelId="{1E8B0EC5-15F5-4133-8A56-6BB6E9004DEF}" type="pres">
      <dgm:prSet presAssocID="{E6CA06C3-079F-4517-B588-4F682B923D4C}" presName="hierChild4" presStyleCnt="0"/>
      <dgm:spPr/>
    </dgm:pt>
    <dgm:pt modelId="{992012BD-5B55-4707-AA23-1545807F7899}" type="pres">
      <dgm:prSet presAssocID="{3E1C4047-EEC7-457D-A840-3A7CEB8D0BF3}" presName="Name64" presStyleLbl="parChTrans1D3" presStyleIdx="5" presStyleCnt="8"/>
      <dgm:spPr/>
    </dgm:pt>
    <dgm:pt modelId="{06289DC9-044A-4922-91CF-7D49417A4005}" type="pres">
      <dgm:prSet presAssocID="{E719FA8B-8AAB-4F54-BF44-F29C2E3725F6}" presName="hierRoot2" presStyleCnt="0">
        <dgm:presLayoutVars>
          <dgm:hierBranch val="init"/>
        </dgm:presLayoutVars>
      </dgm:prSet>
      <dgm:spPr/>
    </dgm:pt>
    <dgm:pt modelId="{B7E447A4-1E1C-45F8-9132-820200C77C21}" type="pres">
      <dgm:prSet presAssocID="{E719FA8B-8AAB-4F54-BF44-F29C2E3725F6}" presName="rootComposite" presStyleCnt="0"/>
      <dgm:spPr/>
    </dgm:pt>
    <dgm:pt modelId="{3B585ACB-CB17-422C-BAA9-9A432D550009}" type="pres">
      <dgm:prSet presAssocID="{E719FA8B-8AAB-4F54-BF44-F29C2E3725F6}" presName="rootText" presStyleLbl="node3" presStyleIdx="5" presStyleCnt="8">
        <dgm:presLayoutVars>
          <dgm:chPref val="3"/>
        </dgm:presLayoutVars>
      </dgm:prSet>
      <dgm:spPr/>
    </dgm:pt>
    <dgm:pt modelId="{AC41960A-F596-470D-9F76-EF95768590FD}" type="pres">
      <dgm:prSet presAssocID="{E719FA8B-8AAB-4F54-BF44-F29C2E3725F6}" presName="rootConnector" presStyleLbl="node3" presStyleIdx="5" presStyleCnt="8"/>
      <dgm:spPr/>
    </dgm:pt>
    <dgm:pt modelId="{ECB99DDA-87EE-436A-AFDA-BD18524E3A0E}" type="pres">
      <dgm:prSet presAssocID="{E719FA8B-8AAB-4F54-BF44-F29C2E3725F6}" presName="hierChild4" presStyleCnt="0"/>
      <dgm:spPr/>
    </dgm:pt>
    <dgm:pt modelId="{44733CEC-92A2-4C8D-9468-8BCF2775C741}" type="pres">
      <dgm:prSet presAssocID="{E719FA8B-8AAB-4F54-BF44-F29C2E3725F6}" presName="hierChild5" presStyleCnt="0"/>
      <dgm:spPr/>
    </dgm:pt>
    <dgm:pt modelId="{37C59176-56B3-418D-9863-CB6BFA07B16F}" type="pres">
      <dgm:prSet presAssocID="{9263B87D-F53F-42B1-AA97-FB35E97116D8}" presName="Name64" presStyleLbl="parChTrans1D3" presStyleIdx="6" presStyleCnt="8"/>
      <dgm:spPr/>
    </dgm:pt>
    <dgm:pt modelId="{46A4916F-58F1-4612-B1F6-AC6C79AF4749}" type="pres">
      <dgm:prSet presAssocID="{3B01EA79-5C75-454E-A503-24EA80A141CE}" presName="hierRoot2" presStyleCnt="0">
        <dgm:presLayoutVars>
          <dgm:hierBranch val="init"/>
        </dgm:presLayoutVars>
      </dgm:prSet>
      <dgm:spPr/>
    </dgm:pt>
    <dgm:pt modelId="{3BE8A457-275E-4F6C-8D72-0C566175DEBA}" type="pres">
      <dgm:prSet presAssocID="{3B01EA79-5C75-454E-A503-24EA80A141CE}" presName="rootComposite" presStyleCnt="0"/>
      <dgm:spPr/>
    </dgm:pt>
    <dgm:pt modelId="{B9505884-3B94-4906-97AE-2AFE1C100655}" type="pres">
      <dgm:prSet presAssocID="{3B01EA79-5C75-454E-A503-24EA80A141CE}" presName="rootText" presStyleLbl="node3" presStyleIdx="6" presStyleCnt="8">
        <dgm:presLayoutVars>
          <dgm:chPref val="3"/>
        </dgm:presLayoutVars>
      </dgm:prSet>
      <dgm:spPr/>
    </dgm:pt>
    <dgm:pt modelId="{3D587836-E0B4-4708-BAC7-8960F7AED854}" type="pres">
      <dgm:prSet presAssocID="{3B01EA79-5C75-454E-A503-24EA80A141CE}" presName="rootConnector" presStyleLbl="node3" presStyleIdx="6" presStyleCnt="8"/>
      <dgm:spPr/>
    </dgm:pt>
    <dgm:pt modelId="{7855C787-FB0E-497A-BEE2-677357F5D88E}" type="pres">
      <dgm:prSet presAssocID="{3B01EA79-5C75-454E-A503-24EA80A141CE}" presName="hierChild4" presStyleCnt="0"/>
      <dgm:spPr/>
    </dgm:pt>
    <dgm:pt modelId="{08FF97A7-7E58-485F-AAAB-8089950D296D}" type="pres">
      <dgm:prSet presAssocID="{3B01EA79-5C75-454E-A503-24EA80A141CE}" presName="hierChild5" presStyleCnt="0"/>
      <dgm:spPr/>
    </dgm:pt>
    <dgm:pt modelId="{28EA817E-A043-4799-846B-79FBAC688D3D}" type="pres">
      <dgm:prSet presAssocID="{E4493572-29D7-4A95-8177-0096F297BC9C}" presName="Name64" presStyleLbl="parChTrans1D3" presStyleIdx="7" presStyleCnt="8"/>
      <dgm:spPr/>
    </dgm:pt>
    <dgm:pt modelId="{DD024980-A829-4587-8F0D-92650D66CB61}" type="pres">
      <dgm:prSet presAssocID="{ADFD1787-9586-4681-B67C-19DFA374AB88}" presName="hierRoot2" presStyleCnt="0">
        <dgm:presLayoutVars>
          <dgm:hierBranch val="init"/>
        </dgm:presLayoutVars>
      </dgm:prSet>
      <dgm:spPr/>
    </dgm:pt>
    <dgm:pt modelId="{7329F76B-3F79-48BD-9560-656769B1D294}" type="pres">
      <dgm:prSet presAssocID="{ADFD1787-9586-4681-B67C-19DFA374AB88}" presName="rootComposite" presStyleCnt="0"/>
      <dgm:spPr/>
    </dgm:pt>
    <dgm:pt modelId="{52B65580-643B-45EC-A8F1-D00449059E26}" type="pres">
      <dgm:prSet presAssocID="{ADFD1787-9586-4681-B67C-19DFA374AB88}" presName="rootText" presStyleLbl="node3" presStyleIdx="7" presStyleCnt="8">
        <dgm:presLayoutVars>
          <dgm:chPref val="3"/>
        </dgm:presLayoutVars>
      </dgm:prSet>
      <dgm:spPr/>
    </dgm:pt>
    <dgm:pt modelId="{3B814277-027F-4578-908D-63538174F050}" type="pres">
      <dgm:prSet presAssocID="{ADFD1787-9586-4681-B67C-19DFA374AB88}" presName="rootConnector" presStyleLbl="node3" presStyleIdx="7" presStyleCnt="8"/>
      <dgm:spPr/>
    </dgm:pt>
    <dgm:pt modelId="{7961F647-A497-459E-B857-6739988AA7B9}" type="pres">
      <dgm:prSet presAssocID="{ADFD1787-9586-4681-B67C-19DFA374AB88}" presName="hierChild4" presStyleCnt="0"/>
      <dgm:spPr/>
    </dgm:pt>
    <dgm:pt modelId="{0B3980FE-3C80-4AEC-BD53-4C51F31A07A8}" type="pres">
      <dgm:prSet presAssocID="{ADFD1787-9586-4681-B67C-19DFA374AB88}" presName="hierChild5" presStyleCnt="0"/>
      <dgm:spPr/>
    </dgm:pt>
    <dgm:pt modelId="{059C9F2E-CFCD-472E-B526-F261B1EFC46A}" type="pres">
      <dgm:prSet presAssocID="{E6CA06C3-079F-4517-B588-4F682B923D4C}" presName="hierChild5" presStyleCnt="0"/>
      <dgm:spPr/>
    </dgm:pt>
    <dgm:pt modelId="{9A6E94AE-F781-4403-983B-ACDFE4B8C85E}" type="pres">
      <dgm:prSet presAssocID="{1EC8FA93-06A9-4E39-A621-07B080F19F22}" presName="hierChild3" presStyleCnt="0"/>
      <dgm:spPr/>
    </dgm:pt>
  </dgm:ptLst>
  <dgm:cxnLst>
    <dgm:cxn modelId="{C8CD6505-0E26-4275-9169-29A4E20EEB8D}" type="presOf" srcId="{E6CA06C3-079F-4517-B588-4F682B923D4C}" destId="{2145B45F-2D9A-48CC-AC39-E2B72BA366B1}" srcOrd="0" destOrd="0" presId="urn:microsoft.com/office/officeart/2009/3/layout/HorizontalOrganizationChart"/>
    <dgm:cxn modelId="{28BE4108-56F7-45DF-80C8-8F4DF791A15B}" srcId="{1EC8FA93-06A9-4E39-A621-07B080F19F22}" destId="{6A96A25C-EABD-4E6B-A52E-439861442CEF}" srcOrd="0" destOrd="0" parTransId="{9D9CED46-7F72-453A-80ED-4F2F3764238E}" sibTransId="{7DE5F331-00B5-48D5-93E6-65C760487FD1}"/>
    <dgm:cxn modelId="{B6EDB10B-7C51-436D-B2F0-5C7C52B1DFF0}" type="presOf" srcId="{ADFD1787-9586-4681-B67C-19DFA374AB88}" destId="{3B814277-027F-4578-908D-63538174F050}" srcOrd="1" destOrd="0" presId="urn:microsoft.com/office/officeart/2009/3/layout/HorizontalOrganizationChart"/>
    <dgm:cxn modelId="{5664A80E-CB79-4DCD-9A83-3E2EB72FC56D}" type="presOf" srcId="{3BD64BD5-65D6-473B-A33B-3F60D3AC0705}" destId="{7C52420C-06ED-4AFD-9745-551156ECCDB2}" srcOrd="0" destOrd="0" presId="urn:microsoft.com/office/officeart/2009/3/layout/HorizontalOrganizationChart"/>
    <dgm:cxn modelId="{12E4A80F-33D6-49B8-B641-7A3FF737A3D1}" srcId="{E6CA06C3-079F-4517-B588-4F682B923D4C}" destId="{3B01EA79-5C75-454E-A503-24EA80A141CE}" srcOrd="1" destOrd="0" parTransId="{9263B87D-F53F-42B1-AA97-FB35E97116D8}" sibTransId="{BB65C172-6A9F-41DA-97D1-6707D9A54F5F}"/>
    <dgm:cxn modelId="{BB74E312-F273-448A-86C9-48100ABB9C6B}" type="presOf" srcId="{F2BC32FB-F8C2-4C9F-A80A-2BFF3007F784}" destId="{4C59EBC9-3B24-4DAC-896F-5687BA987204}" srcOrd="0" destOrd="0" presId="urn:microsoft.com/office/officeart/2009/3/layout/HorizontalOrganizationChart"/>
    <dgm:cxn modelId="{B4665C1D-899B-4C4F-881B-17B5A3D5FDE0}" type="presOf" srcId="{E719FA8B-8AAB-4F54-BF44-F29C2E3725F6}" destId="{AC41960A-F596-470D-9F76-EF95768590FD}" srcOrd="1" destOrd="0" presId="urn:microsoft.com/office/officeart/2009/3/layout/HorizontalOrganizationChart"/>
    <dgm:cxn modelId="{5448161E-83CE-4191-8389-CF5546175F22}" type="presOf" srcId="{3E1C4047-EEC7-457D-A840-3A7CEB8D0BF3}" destId="{992012BD-5B55-4707-AA23-1545807F7899}" srcOrd="0" destOrd="0" presId="urn:microsoft.com/office/officeart/2009/3/layout/HorizontalOrganizationChart"/>
    <dgm:cxn modelId="{0AE4A81E-3F2C-4B78-A05F-DD35AE1508F3}" type="presOf" srcId="{CDADDBC8-02C8-4372-BFD3-087569E7CE36}" destId="{9C9F460C-1D03-4A70-A1D3-0DD24C57B70D}" srcOrd="0" destOrd="0" presId="urn:microsoft.com/office/officeart/2009/3/layout/HorizontalOrganizationChart"/>
    <dgm:cxn modelId="{18FA0E20-49F5-42D2-A307-342E463DE469}" type="presOf" srcId="{34421902-1701-4482-9824-4DDB1DB02A73}" destId="{91CCBE20-1A7C-4CB8-8536-AC54FE3C4E79}" srcOrd="1" destOrd="0" presId="urn:microsoft.com/office/officeart/2009/3/layout/HorizontalOrganizationChart"/>
    <dgm:cxn modelId="{E8E80124-6EEB-4939-AF7B-A99F50FE51E7}" type="presOf" srcId="{ADFD1787-9586-4681-B67C-19DFA374AB88}" destId="{52B65580-643B-45EC-A8F1-D00449059E26}" srcOrd="0" destOrd="0" presId="urn:microsoft.com/office/officeart/2009/3/layout/HorizontalOrganizationChart"/>
    <dgm:cxn modelId="{C295B027-32D8-4522-94DE-151CBFE307A0}" type="presOf" srcId="{1EC8FA93-06A9-4E39-A621-07B080F19F22}" destId="{637F5AE5-243F-4EA9-836D-D8F6E854EF6E}" srcOrd="1" destOrd="0" presId="urn:microsoft.com/office/officeart/2009/3/layout/HorizontalOrganizationChart"/>
    <dgm:cxn modelId="{BB2A0B29-A27D-4D51-80CF-45138C5FBBF1}" type="presOf" srcId="{1EC8FA93-06A9-4E39-A621-07B080F19F22}" destId="{E44644AE-A418-4604-9F9C-C55AB1AA41E8}" srcOrd="0" destOrd="0" presId="urn:microsoft.com/office/officeart/2009/3/layout/HorizontalOrganizationChart"/>
    <dgm:cxn modelId="{0E673A36-FDB6-4B60-9985-9AF35BA85396}" type="presOf" srcId="{1BE448FF-39A1-4ED7-B623-2C98E2400986}" destId="{301CA010-EFCF-47DB-B0FC-C9904FA8BC0F}" srcOrd="1" destOrd="0" presId="urn:microsoft.com/office/officeart/2009/3/layout/HorizontalOrganizationChart"/>
    <dgm:cxn modelId="{C3026D37-46A8-45E9-9DCE-CFC8F19BA239}" srcId="{822FD19B-7BAD-42CC-91E1-C426A587273D}" destId="{1EC8FA93-06A9-4E39-A621-07B080F19F22}" srcOrd="0" destOrd="0" parTransId="{DC4FE9B8-1E39-4327-A066-04A3C58A53AE}" sibTransId="{3509F47E-287D-489F-82C2-9AFB3D2A64D4}"/>
    <dgm:cxn modelId="{7959C65E-18A7-41D8-8D67-F860C1BDF399}" type="presOf" srcId="{822FD19B-7BAD-42CC-91E1-C426A587273D}" destId="{E8A34B7E-308F-41BB-9F2F-5862B8760C99}" srcOrd="0" destOrd="0" presId="urn:microsoft.com/office/officeart/2009/3/layout/HorizontalOrganizationChart"/>
    <dgm:cxn modelId="{67806462-9383-469B-B090-8F9699FE0C8E}" type="presOf" srcId="{5C64FB5F-9F65-454B-B478-29CF1E1F5717}" destId="{6DD8545E-2CA0-40C0-9F21-FC6FA2F620B4}" srcOrd="0" destOrd="0" presId="urn:microsoft.com/office/officeart/2009/3/layout/HorizontalOrganizationChart"/>
    <dgm:cxn modelId="{88E1A243-184A-4277-8CF1-26DE1CDE75B9}" type="presOf" srcId="{C22948F0-3783-4E80-812D-5C43C0C5818D}" destId="{4BC263C8-DABE-4DD2-9111-F86DF674367A}" srcOrd="1" destOrd="0" presId="urn:microsoft.com/office/officeart/2009/3/layout/HorizontalOrganizationChart"/>
    <dgm:cxn modelId="{13D0CC45-E8B5-4411-95EE-99BDE10F95F5}" srcId="{E6CA06C3-079F-4517-B588-4F682B923D4C}" destId="{ADFD1787-9586-4681-B67C-19DFA374AB88}" srcOrd="2" destOrd="0" parTransId="{E4493572-29D7-4A95-8177-0096F297BC9C}" sibTransId="{532214BD-4E50-4140-B3D6-BFD05217855D}"/>
    <dgm:cxn modelId="{C7EB804C-13D0-4965-AD29-82B74E53120A}" type="presOf" srcId="{6E5A306B-17A3-4F58-86C1-87ABF7B5FF17}" destId="{55D21736-ABEC-4132-A3AF-F4B1A0F749B3}" srcOrd="0" destOrd="0" presId="urn:microsoft.com/office/officeart/2009/3/layout/HorizontalOrganizationChart"/>
    <dgm:cxn modelId="{1D1AAB4C-F5B5-437E-93F4-4309137094AD}" type="presOf" srcId="{C22948F0-3783-4E80-812D-5C43C0C5818D}" destId="{F81D5604-A027-44C8-964B-2E8A40C0CE12}" srcOrd="0" destOrd="0" presId="urn:microsoft.com/office/officeart/2009/3/layout/HorizontalOrganizationChart"/>
    <dgm:cxn modelId="{D6AF324D-9F15-4E83-A38B-E18C13A1217E}" srcId="{1EC8FA93-06A9-4E39-A621-07B080F19F22}" destId="{3BD64BD5-65D6-473B-A33B-3F60D3AC0705}" srcOrd="1" destOrd="0" parTransId="{1ACC8FBB-5491-43EF-84C0-7E5169B91E9B}" sibTransId="{A4C14F9F-3A83-4877-B7E8-D576023E2BD6}"/>
    <dgm:cxn modelId="{1012526D-4D4B-41AE-B96A-59EC3E501CE1}" srcId="{1EC8FA93-06A9-4E39-A621-07B080F19F22}" destId="{E6CA06C3-079F-4517-B588-4F682B923D4C}" srcOrd="2" destOrd="0" parTransId="{DA0E26DB-E703-4603-9A92-EE1BE1BCD3D3}" sibTransId="{5294BD91-B007-4548-87EF-D286FAE9C073}"/>
    <dgm:cxn modelId="{BBDF2F73-FA24-4250-8A9C-9DFA5B6D571F}" type="presOf" srcId="{6A96A25C-EABD-4E6B-A52E-439861442CEF}" destId="{C1246F5B-D3D0-4C11-8224-8268337613CA}" srcOrd="0" destOrd="0" presId="urn:microsoft.com/office/officeart/2009/3/layout/HorizontalOrganizationChart"/>
    <dgm:cxn modelId="{DE269475-FB3A-4BE2-A517-5178EC79623E}" srcId="{6A96A25C-EABD-4E6B-A52E-439861442CEF}" destId="{7387F15B-6FC8-47FF-AD5C-F697DCE3F538}" srcOrd="2" destOrd="0" parTransId="{F2BC32FB-F8C2-4C9F-A80A-2BFF3007F784}" sibTransId="{A3845755-5FF9-4E05-953F-F487402F01FE}"/>
    <dgm:cxn modelId="{9F852F57-2E49-449D-A09C-64CC20545C88}" type="presOf" srcId="{9263B87D-F53F-42B1-AA97-FB35E97116D8}" destId="{37C59176-56B3-418D-9863-CB6BFA07B16F}" srcOrd="0" destOrd="0" presId="urn:microsoft.com/office/officeart/2009/3/layout/HorizontalOrganizationChart"/>
    <dgm:cxn modelId="{2CF00C59-6E73-4F6D-A645-ABAC26DD900E}" type="presOf" srcId="{9D9CED46-7F72-453A-80ED-4F2F3764238E}" destId="{87B4A70D-106C-47A7-B8DA-BD9182D710E5}" srcOrd="0" destOrd="0" presId="urn:microsoft.com/office/officeart/2009/3/layout/HorizontalOrganizationChart"/>
    <dgm:cxn modelId="{C0D1907B-2E61-4D69-9B86-7BE07ABC1273}" type="presOf" srcId="{6A96A25C-EABD-4E6B-A52E-439861442CEF}" destId="{FF952770-F83D-43BC-A419-DE14FE2A33EC}" srcOrd="1" destOrd="0" presId="urn:microsoft.com/office/officeart/2009/3/layout/HorizontalOrganizationChart"/>
    <dgm:cxn modelId="{DEFB3C80-E769-4A4B-ACA0-862F1AFEC162}" type="presOf" srcId="{1BE448FF-39A1-4ED7-B623-2C98E2400986}" destId="{FA440990-8AF2-4A86-A4EC-182532F445C6}" srcOrd="0" destOrd="0" presId="urn:microsoft.com/office/officeart/2009/3/layout/HorizontalOrganizationChart"/>
    <dgm:cxn modelId="{2D43E681-3ECB-42A0-B6C8-8B50B3B2DFA8}" type="presOf" srcId="{DA0E26DB-E703-4603-9A92-EE1BE1BCD3D3}" destId="{CEBBF4B4-D3E4-4A42-A082-E0DDAA8220D4}" srcOrd="0" destOrd="0" presId="urn:microsoft.com/office/officeart/2009/3/layout/HorizontalOrganizationChart"/>
    <dgm:cxn modelId="{A9085182-7AC8-4049-94F2-39C8788FD634}" type="presOf" srcId="{E4493572-29D7-4A95-8177-0096F297BC9C}" destId="{28EA817E-A043-4799-846B-79FBAC688D3D}" srcOrd="0" destOrd="0" presId="urn:microsoft.com/office/officeart/2009/3/layout/HorizontalOrganizationChart"/>
    <dgm:cxn modelId="{A32A528B-F88C-4F22-ACBF-63A4AEFE315C}" type="presOf" srcId="{0743ED11-C56D-4A51-86CC-4655157ED8FA}" destId="{17D6352A-F922-4471-97C9-1B613CC6F430}" srcOrd="0" destOrd="0" presId="urn:microsoft.com/office/officeart/2009/3/layout/HorizontalOrganizationChart"/>
    <dgm:cxn modelId="{BE19018F-36F1-4150-83F1-B1A129E1CA01}" type="presOf" srcId="{1ACC8FBB-5491-43EF-84C0-7E5169B91E9B}" destId="{8E0AD5A0-9641-4F43-8146-41F90B7E6AC4}" srcOrd="0" destOrd="0" presId="urn:microsoft.com/office/officeart/2009/3/layout/HorizontalOrganizationChart"/>
    <dgm:cxn modelId="{F60E6B90-578A-481E-A0A7-0DD427286786}" type="presOf" srcId="{32A5EB8C-7317-4E38-890E-8FC7309B1D54}" destId="{E3BD36F1-F023-46E9-BD49-1FD5D7A5DA49}" srcOrd="0" destOrd="0" presId="urn:microsoft.com/office/officeart/2009/3/layout/HorizontalOrganizationChart"/>
    <dgm:cxn modelId="{9592E890-1987-4865-8056-6EDF79816F17}" type="presOf" srcId="{E719FA8B-8AAB-4F54-BF44-F29C2E3725F6}" destId="{3B585ACB-CB17-422C-BAA9-9A432D550009}" srcOrd="0" destOrd="0" presId="urn:microsoft.com/office/officeart/2009/3/layout/HorizontalOrganizationChart"/>
    <dgm:cxn modelId="{D583AC9D-5883-4B68-A0D4-0A7F2BBD2061}" srcId="{6A96A25C-EABD-4E6B-A52E-439861442CEF}" destId="{34421902-1701-4482-9824-4DDB1DB02A73}" srcOrd="0" destOrd="0" parTransId="{6E5A306B-17A3-4F58-86C1-87ABF7B5FF17}" sibTransId="{330FFC43-9E9D-4A59-8D4B-853E52A62229}"/>
    <dgm:cxn modelId="{2D5DDCA2-96C2-4BF8-8E8D-E8CF6FF0F2EA}" type="presOf" srcId="{3BD64BD5-65D6-473B-A33B-3F60D3AC0705}" destId="{9EAC643D-22D4-4DA1-9691-D6649A2A3F72}" srcOrd="1" destOrd="0" presId="urn:microsoft.com/office/officeart/2009/3/layout/HorizontalOrganizationChart"/>
    <dgm:cxn modelId="{673541A7-24D4-48B0-A676-8622EEAFEC56}" srcId="{E6CA06C3-079F-4517-B588-4F682B923D4C}" destId="{E719FA8B-8AAB-4F54-BF44-F29C2E3725F6}" srcOrd="0" destOrd="0" parTransId="{3E1C4047-EEC7-457D-A840-3A7CEB8D0BF3}" sibTransId="{A575BE58-D6F8-4AE0-8084-8844A46C3CA7}"/>
    <dgm:cxn modelId="{6C5244A7-C910-442B-AF49-267EB43D7776}" type="presOf" srcId="{5C64FB5F-9F65-454B-B478-29CF1E1F5717}" destId="{AAD57B28-00B8-4ACF-9101-0C6D3F4DD39A}" srcOrd="1" destOrd="0" presId="urn:microsoft.com/office/officeart/2009/3/layout/HorizontalOrganizationChart"/>
    <dgm:cxn modelId="{1DAC89A8-E1D3-4D8D-9448-D7D9AAD90E46}" type="presOf" srcId="{7387F15B-6FC8-47FF-AD5C-F697DCE3F538}" destId="{0F748212-E753-4DA3-B4E5-8D52C446CDB8}" srcOrd="1" destOrd="0" presId="urn:microsoft.com/office/officeart/2009/3/layout/HorizontalOrganizationChart"/>
    <dgm:cxn modelId="{BDAF24AD-1D2E-4A3F-954B-15946B5B9B53}" srcId="{3BD64BD5-65D6-473B-A33B-3F60D3AC0705}" destId="{5C64FB5F-9F65-454B-B478-29CF1E1F5717}" srcOrd="1" destOrd="0" parTransId="{32A5EB8C-7317-4E38-890E-8FC7309B1D54}" sibTransId="{7E3BF55D-868C-40EE-819A-9DBCE3991E07}"/>
    <dgm:cxn modelId="{187DC7AF-7BEF-4A7E-B358-4F43D50C81F0}" srcId="{3BD64BD5-65D6-473B-A33B-3F60D3AC0705}" destId="{C22948F0-3783-4E80-812D-5C43C0C5818D}" srcOrd="0" destOrd="0" parTransId="{0743ED11-C56D-4A51-86CC-4655157ED8FA}" sibTransId="{FD55F5BE-FCD7-4BB8-B6F4-AD126D4D9764}"/>
    <dgm:cxn modelId="{E64E77CC-DDBB-4C99-BF86-450611EDC7E9}" type="presOf" srcId="{E6CA06C3-079F-4517-B588-4F682B923D4C}" destId="{4E84B4CA-3CA4-4337-9842-C9866F7A8E6D}" srcOrd="1" destOrd="0" presId="urn:microsoft.com/office/officeart/2009/3/layout/HorizontalOrganizationChart"/>
    <dgm:cxn modelId="{1CCD51D3-35F7-4FE5-8FDB-9A221A18DA66}" type="presOf" srcId="{3B01EA79-5C75-454E-A503-24EA80A141CE}" destId="{3D587836-E0B4-4708-BAC7-8960F7AED854}" srcOrd="1" destOrd="0" presId="urn:microsoft.com/office/officeart/2009/3/layout/HorizontalOrganizationChart"/>
    <dgm:cxn modelId="{47A0C7F1-6D17-4B76-A448-DF4A125F2CEC}" type="presOf" srcId="{3B01EA79-5C75-454E-A503-24EA80A141CE}" destId="{B9505884-3B94-4906-97AE-2AFE1C100655}" srcOrd="0" destOrd="0" presId="urn:microsoft.com/office/officeart/2009/3/layout/HorizontalOrganizationChart"/>
    <dgm:cxn modelId="{9BE8D6F7-9DD5-453E-BDBC-C231127B175C}" type="presOf" srcId="{7387F15B-6FC8-47FF-AD5C-F697DCE3F538}" destId="{F760C081-EF09-4ECE-ADCB-5B5DD097185E}" srcOrd="0" destOrd="0" presId="urn:microsoft.com/office/officeart/2009/3/layout/HorizontalOrganizationChart"/>
    <dgm:cxn modelId="{BD776FFA-4EF8-4F01-8A42-BEFDBF8FB2DF}" type="presOf" srcId="{34421902-1701-4482-9824-4DDB1DB02A73}" destId="{0F0E98EB-6BA7-4A52-9678-8CFFBC52B135}" srcOrd="0" destOrd="0" presId="urn:microsoft.com/office/officeart/2009/3/layout/HorizontalOrganizationChart"/>
    <dgm:cxn modelId="{76A3B9FC-3966-4919-964B-98CC42674A02}" srcId="{6A96A25C-EABD-4E6B-A52E-439861442CEF}" destId="{1BE448FF-39A1-4ED7-B623-2C98E2400986}" srcOrd="1" destOrd="0" parTransId="{CDADDBC8-02C8-4372-BFD3-087569E7CE36}" sibTransId="{6A03304F-6A3D-4458-AAE3-D1D2A26B8678}"/>
    <dgm:cxn modelId="{3D620465-0319-4E2E-9821-05C1A95CF061}" type="presParOf" srcId="{E8A34B7E-308F-41BB-9F2F-5862B8760C99}" destId="{3C2C2F0F-8AB9-4F97-BA56-D0A940BB6583}" srcOrd="0" destOrd="0" presId="urn:microsoft.com/office/officeart/2009/3/layout/HorizontalOrganizationChart"/>
    <dgm:cxn modelId="{5F8A7B46-3DC9-4331-8710-E694C873648E}" type="presParOf" srcId="{3C2C2F0F-8AB9-4F97-BA56-D0A940BB6583}" destId="{536F14A4-F8AB-465C-A68F-A2595B57E6EE}" srcOrd="0" destOrd="0" presId="urn:microsoft.com/office/officeart/2009/3/layout/HorizontalOrganizationChart"/>
    <dgm:cxn modelId="{A9ACD2F8-0E8A-43CC-9950-A26C7D677A72}" type="presParOf" srcId="{536F14A4-F8AB-465C-A68F-A2595B57E6EE}" destId="{E44644AE-A418-4604-9F9C-C55AB1AA41E8}" srcOrd="0" destOrd="0" presId="urn:microsoft.com/office/officeart/2009/3/layout/HorizontalOrganizationChart"/>
    <dgm:cxn modelId="{A9D26615-4035-48AF-95D4-F97F9D37B8A3}" type="presParOf" srcId="{536F14A4-F8AB-465C-A68F-A2595B57E6EE}" destId="{637F5AE5-243F-4EA9-836D-D8F6E854EF6E}" srcOrd="1" destOrd="0" presId="urn:microsoft.com/office/officeart/2009/3/layout/HorizontalOrganizationChart"/>
    <dgm:cxn modelId="{0C174AEA-265F-4DDC-A4D5-F876718FBAB5}" type="presParOf" srcId="{3C2C2F0F-8AB9-4F97-BA56-D0A940BB6583}" destId="{E374AFEA-263C-4AF2-82B1-4FF7BC392A48}" srcOrd="1" destOrd="0" presId="urn:microsoft.com/office/officeart/2009/3/layout/HorizontalOrganizationChart"/>
    <dgm:cxn modelId="{7DDF2C61-F6A1-481D-8A8A-38802D253FB3}" type="presParOf" srcId="{E374AFEA-263C-4AF2-82B1-4FF7BC392A48}" destId="{87B4A70D-106C-47A7-B8DA-BD9182D710E5}" srcOrd="0" destOrd="0" presId="urn:microsoft.com/office/officeart/2009/3/layout/HorizontalOrganizationChart"/>
    <dgm:cxn modelId="{C75DAB03-0691-496B-94B3-F7415E131124}" type="presParOf" srcId="{E374AFEA-263C-4AF2-82B1-4FF7BC392A48}" destId="{91FAF4B9-3050-49C6-B60E-F38F9656EC41}" srcOrd="1" destOrd="0" presId="urn:microsoft.com/office/officeart/2009/3/layout/HorizontalOrganizationChart"/>
    <dgm:cxn modelId="{30B15AC3-2C63-4978-8F85-0125650C4AA7}" type="presParOf" srcId="{91FAF4B9-3050-49C6-B60E-F38F9656EC41}" destId="{D076264A-EAD0-43C3-98C5-B75EC3B50D2C}" srcOrd="0" destOrd="0" presId="urn:microsoft.com/office/officeart/2009/3/layout/HorizontalOrganizationChart"/>
    <dgm:cxn modelId="{31DB6C7A-B927-47A0-86F6-8FBCBEAD2399}" type="presParOf" srcId="{D076264A-EAD0-43C3-98C5-B75EC3B50D2C}" destId="{C1246F5B-D3D0-4C11-8224-8268337613CA}" srcOrd="0" destOrd="0" presId="urn:microsoft.com/office/officeart/2009/3/layout/HorizontalOrganizationChart"/>
    <dgm:cxn modelId="{AE1DDA7C-092B-4BBA-B50C-0AD547169504}" type="presParOf" srcId="{D076264A-EAD0-43C3-98C5-B75EC3B50D2C}" destId="{FF952770-F83D-43BC-A419-DE14FE2A33EC}" srcOrd="1" destOrd="0" presId="urn:microsoft.com/office/officeart/2009/3/layout/HorizontalOrganizationChart"/>
    <dgm:cxn modelId="{71EEFBC4-8B2A-470C-8304-07CADC7EE749}" type="presParOf" srcId="{91FAF4B9-3050-49C6-B60E-F38F9656EC41}" destId="{FF682531-622C-4F4E-A25F-2BEA829FA2E6}" srcOrd="1" destOrd="0" presId="urn:microsoft.com/office/officeart/2009/3/layout/HorizontalOrganizationChart"/>
    <dgm:cxn modelId="{CE8193D5-AAD2-4B0C-88F2-A44F4A5B07B7}" type="presParOf" srcId="{FF682531-622C-4F4E-A25F-2BEA829FA2E6}" destId="{55D21736-ABEC-4132-A3AF-F4B1A0F749B3}" srcOrd="0" destOrd="0" presId="urn:microsoft.com/office/officeart/2009/3/layout/HorizontalOrganizationChart"/>
    <dgm:cxn modelId="{A1B46752-68B1-4660-967D-6873D48720C5}" type="presParOf" srcId="{FF682531-622C-4F4E-A25F-2BEA829FA2E6}" destId="{89F49284-BB56-470E-BC0A-78045B2ADF0C}" srcOrd="1" destOrd="0" presId="urn:microsoft.com/office/officeart/2009/3/layout/HorizontalOrganizationChart"/>
    <dgm:cxn modelId="{1318C535-A838-4A96-B2E5-01D3A70AD15C}" type="presParOf" srcId="{89F49284-BB56-470E-BC0A-78045B2ADF0C}" destId="{F6119500-FBF1-4B19-8CBC-46849ED20F95}" srcOrd="0" destOrd="0" presId="urn:microsoft.com/office/officeart/2009/3/layout/HorizontalOrganizationChart"/>
    <dgm:cxn modelId="{5E7795D6-3884-4F69-A8F4-03F99250DCA5}" type="presParOf" srcId="{F6119500-FBF1-4B19-8CBC-46849ED20F95}" destId="{0F0E98EB-6BA7-4A52-9678-8CFFBC52B135}" srcOrd="0" destOrd="0" presId="urn:microsoft.com/office/officeart/2009/3/layout/HorizontalOrganizationChart"/>
    <dgm:cxn modelId="{8FD9BAC9-6DCF-4A7A-87BC-F098EE501EAC}" type="presParOf" srcId="{F6119500-FBF1-4B19-8CBC-46849ED20F95}" destId="{91CCBE20-1A7C-4CB8-8536-AC54FE3C4E79}" srcOrd="1" destOrd="0" presId="urn:microsoft.com/office/officeart/2009/3/layout/HorizontalOrganizationChart"/>
    <dgm:cxn modelId="{055323EF-B5D5-4BFF-8600-8C464599F16F}" type="presParOf" srcId="{89F49284-BB56-470E-BC0A-78045B2ADF0C}" destId="{B085377B-FFE1-4AE6-95F5-05BAED33DDEC}" srcOrd="1" destOrd="0" presId="urn:microsoft.com/office/officeart/2009/3/layout/HorizontalOrganizationChart"/>
    <dgm:cxn modelId="{9E027878-C9D0-4264-BB32-DB2A90B0D83D}" type="presParOf" srcId="{89F49284-BB56-470E-BC0A-78045B2ADF0C}" destId="{9D55C2A2-3BCE-4490-A9A0-3791CFBCE3E9}" srcOrd="2" destOrd="0" presId="urn:microsoft.com/office/officeart/2009/3/layout/HorizontalOrganizationChart"/>
    <dgm:cxn modelId="{D1FF2A73-7E3D-43D6-AB16-1CE20DBF53F6}" type="presParOf" srcId="{FF682531-622C-4F4E-A25F-2BEA829FA2E6}" destId="{9C9F460C-1D03-4A70-A1D3-0DD24C57B70D}" srcOrd="2" destOrd="0" presId="urn:microsoft.com/office/officeart/2009/3/layout/HorizontalOrganizationChart"/>
    <dgm:cxn modelId="{F1A861CF-CE9F-49B6-887A-2F2659B518DC}" type="presParOf" srcId="{FF682531-622C-4F4E-A25F-2BEA829FA2E6}" destId="{9046B9E1-FC28-44E1-B45A-968B3F0517BD}" srcOrd="3" destOrd="0" presId="urn:microsoft.com/office/officeart/2009/3/layout/HorizontalOrganizationChart"/>
    <dgm:cxn modelId="{307CB655-8A36-41CF-90DD-4739876EADCB}" type="presParOf" srcId="{9046B9E1-FC28-44E1-B45A-968B3F0517BD}" destId="{45CAA878-DDEF-433F-8FEA-030CD5FD677B}" srcOrd="0" destOrd="0" presId="urn:microsoft.com/office/officeart/2009/3/layout/HorizontalOrganizationChart"/>
    <dgm:cxn modelId="{EBCB49EC-F93B-42DC-B0F4-91153E747A2C}" type="presParOf" srcId="{45CAA878-DDEF-433F-8FEA-030CD5FD677B}" destId="{FA440990-8AF2-4A86-A4EC-182532F445C6}" srcOrd="0" destOrd="0" presId="urn:microsoft.com/office/officeart/2009/3/layout/HorizontalOrganizationChart"/>
    <dgm:cxn modelId="{BB49BB7B-17D9-41E0-9846-F4170EDC706E}" type="presParOf" srcId="{45CAA878-DDEF-433F-8FEA-030CD5FD677B}" destId="{301CA010-EFCF-47DB-B0FC-C9904FA8BC0F}" srcOrd="1" destOrd="0" presId="urn:microsoft.com/office/officeart/2009/3/layout/HorizontalOrganizationChart"/>
    <dgm:cxn modelId="{726565C6-FF6C-48FF-A917-5FB97302DDB4}" type="presParOf" srcId="{9046B9E1-FC28-44E1-B45A-968B3F0517BD}" destId="{AB67295F-8245-42BD-AAF6-C1B3F30965EA}" srcOrd="1" destOrd="0" presId="urn:microsoft.com/office/officeart/2009/3/layout/HorizontalOrganizationChart"/>
    <dgm:cxn modelId="{AAF5586B-F26A-493C-A6D1-F91D0185A94F}" type="presParOf" srcId="{9046B9E1-FC28-44E1-B45A-968B3F0517BD}" destId="{B8E9682E-CC9B-4B1F-8F14-ED7E1A6FB96D}" srcOrd="2" destOrd="0" presId="urn:microsoft.com/office/officeart/2009/3/layout/HorizontalOrganizationChart"/>
    <dgm:cxn modelId="{E5D14195-1553-4056-8DA0-F095909FABCC}" type="presParOf" srcId="{FF682531-622C-4F4E-A25F-2BEA829FA2E6}" destId="{4C59EBC9-3B24-4DAC-896F-5687BA987204}" srcOrd="4" destOrd="0" presId="urn:microsoft.com/office/officeart/2009/3/layout/HorizontalOrganizationChart"/>
    <dgm:cxn modelId="{C4DDC1F4-E5A6-486E-B44C-1571DCCBCC4E}" type="presParOf" srcId="{FF682531-622C-4F4E-A25F-2BEA829FA2E6}" destId="{60053E1C-1F58-4146-9F75-987E20A6A520}" srcOrd="5" destOrd="0" presId="urn:microsoft.com/office/officeart/2009/3/layout/HorizontalOrganizationChart"/>
    <dgm:cxn modelId="{2DEE064E-2C0E-42FD-8FC7-29A5422F75C0}" type="presParOf" srcId="{60053E1C-1F58-4146-9F75-987E20A6A520}" destId="{82A30B5E-0EBB-4437-BE06-EADFAB56BF38}" srcOrd="0" destOrd="0" presId="urn:microsoft.com/office/officeart/2009/3/layout/HorizontalOrganizationChart"/>
    <dgm:cxn modelId="{A59D012E-F695-4607-A5F0-4A1374FD4B33}" type="presParOf" srcId="{82A30B5E-0EBB-4437-BE06-EADFAB56BF38}" destId="{F760C081-EF09-4ECE-ADCB-5B5DD097185E}" srcOrd="0" destOrd="0" presId="urn:microsoft.com/office/officeart/2009/3/layout/HorizontalOrganizationChart"/>
    <dgm:cxn modelId="{890F52FB-F269-4C41-B4A9-4AD714AB5FEC}" type="presParOf" srcId="{82A30B5E-0EBB-4437-BE06-EADFAB56BF38}" destId="{0F748212-E753-4DA3-B4E5-8D52C446CDB8}" srcOrd="1" destOrd="0" presId="urn:microsoft.com/office/officeart/2009/3/layout/HorizontalOrganizationChart"/>
    <dgm:cxn modelId="{9A5FFCA2-EED2-4F3C-87FB-D75D3909B901}" type="presParOf" srcId="{60053E1C-1F58-4146-9F75-987E20A6A520}" destId="{843D584F-B3DF-4803-8AD1-C6C1594F2259}" srcOrd="1" destOrd="0" presId="urn:microsoft.com/office/officeart/2009/3/layout/HorizontalOrganizationChart"/>
    <dgm:cxn modelId="{EFC7A6C4-9882-4A93-9655-0539036378BE}" type="presParOf" srcId="{60053E1C-1F58-4146-9F75-987E20A6A520}" destId="{1DC090FC-34A9-402E-A86D-63716ABF632A}" srcOrd="2" destOrd="0" presId="urn:microsoft.com/office/officeart/2009/3/layout/HorizontalOrganizationChart"/>
    <dgm:cxn modelId="{D7EF16FB-69D1-41EC-88B3-D1CBDE0F836B}" type="presParOf" srcId="{91FAF4B9-3050-49C6-B60E-F38F9656EC41}" destId="{643132E9-B8EC-44F5-961C-FAB15473A2B0}" srcOrd="2" destOrd="0" presId="urn:microsoft.com/office/officeart/2009/3/layout/HorizontalOrganizationChart"/>
    <dgm:cxn modelId="{E9B50142-F9F0-417C-9AF4-760F649AAFDD}" type="presParOf" srcId="{E374AFEA-263C-4AF2-82B1-4FF7BC392A48}" destId="{8E0AD5A0-9641-4F43-8146-41F90B7E6AC4}" srcOrd="2" destOrd="0" presId="urn:microsoft.com/office/officeart/2009/3/layout/HorizontalOrganizationChart"/>
    <dgm:cxn modelId="{965B2418-D4A1-4293-AF10-817E9535FC03}" type="presParOf" srcId="{E374AFEA-263C-4AF2-82B1-4FF7BC392A48}" destId="{3699B24C-F55B-4BDD-AB5A-54A0A2199E10}" srcOrd="3" destOrd="0" presId="urn:microsoft.com/office/officeart/2009/3/layout/HorizontalOrganizationChart"/>
    <dgm:cxn modelId="{3FBBF3A4-2A88-4094-A82F-5C46D308F6C1}" type="presParOf" srcId="{3699B24C-F55B-4BDD-AB5A-54A0A2199E10}" destId="{D021D9C4-6D4C-4DDC-963B-10D5F62F8A55}" srcOrd="0" destOrd="0" presId="urn:microsoft.com/office/officeart/2009/3/layout/HorizontalOrganizationChart"/>
    <dgm:cxn modelId="{FB968806-EECF-433E-BDA7-259C1A14D946}" type="presParOf" srcId="{D021D9C4-6D4C-4DDC-963B-10D5F62F8A55}" destId="{7C52420C-06ED-4AFD-9745-551156ECCDB2}" srcOrd="0" destOrd="0" presId="urn:microsoft.com/office/officeart/2009/3/layout/HorizontalOrganizationChart"/>
    <dgm:cxn modelId="{8276DEC5-AAF3-46BE-86E4-9119C3FE5415}" type="presParOf" srcId="{D021D9C4-6D4C-4DDC-963B-10D5F62F8A55}" destId="{9EAC643D-22D4-4DA1-9691-D6649A2A3F72}" srcOrd="1" destOrd="0" presId="urn:microsoft.com/office/officeart/2009/3/layout/HorizontalOrganizationChart"/>
    <dgm:cxn modelId="{2C89773F-1322-47A8-88AF-C3B60C6118F8}" type="presParOf" srcId="{3699B24C-F55B-4BDD-AB5A-54A0A2199E10}" destId="{EBFA601B-FB60-4E6D-8BD6-388E4AAF0ED0}" srcOrd="1" destOrd="0" presId="urn:microsoft.com/office/officeart/2009/3/layout/HorizontalOrganizationChart"/>
    <dgm:cxn modelId="{B7BBFF8B-70E9-48E1-BFFF-55E843DFAA3E}" type="presParOf" srcId="{EBFA601B-FB60-4E6D-8BD6-388E4AAF0ED0}" destId="{17D6352A-F922-4471-97C9-1B613CC6F430}" srcOrd="0" destOrd="0" presId="urn:microsoft.com/office/officeart/2009/3/layout/HorizontalOrganizationChart"/>
    <dgm:cxn modelId="{35DA5931-96ED-4F4C-8057-7EB24BB91B51}" type="presParOf" srcId="{EBFA601B-FB60-4E6D-8BD6-388E4AAF0ED0}" destId="{2B80BD2A-0DC5-4E6D-A45F-3F9FBB61B75F}" srcOrd="1" destOrd="0" presId="urn:microsoft.com/office/officeart/2009/3/layout/HorizontalOrganizationChart"/>
    <dgm:cxn modelId="{E3BF4D77-5A5F-4CA3-B796-D6013DE818F4}" type="presParOf" srcId="{2B80BD2A-0DC5-4E6D-A45F-3F9FBB61B75F}" destId="{1D1B9563-C015-4602-94C4-08B433BCD9AC}" srcOrd="0" destOrd="0" presId="urn:microsoft.com/office/officeart/2009/3/layout/HorizontalOrganizationChart"/>
    <dgm:cxn modelId="{13A82BB8-EC87-4356-AEFD-1FA523448448}" type="presParOf" srcId="{1D1B9563-C015-4602-94C4-08B433BCD9AC}" destId="{F81D5604-A027-44C8-964B-2E8A40C0CE12}" srcOrd="0" destOrd="0" presId="urn:microsoft.com/office/officeart/2009/3/layout/HorizontalOrganizationChart"/>
    <dgm:cxn modelId="{528640A7-D0DD-4D21-9FEC-E95DF94EF014}" type="presParOf" srcId="{1D1B9563-C015-4602-94C4-08B433BCD9AC}" destId="{4BC263C8-DABE-4DD2-9111-F86DF674367A}" srcOrd="1" destOrd="0" presId="urn:microsoft.com/office/officeart/2009/3/layout/HorizontalOrganizationChart"/>
    <dgm:cxn modelId="{6D00AB86-918E-43D2-B36A-3B1640CD8DFF}" type="presParOf" srcId="{2B80BD2A-0DC5-4E6D-A45F-3F9FBB61B75F}" destId="{B336EB45-B2D0-45EE-B466-51292FDD88A4}" srcOrd="1" destOrd="0" presId="urn:microsoft.com/office/officeart/2009/3/layout/HorizontalOrganizationChart"/>
    <dgm:cxn modelId="{E1C86627-2D3D-4912-A17A-5608B169F709}" type="presParOf" srcId="{2B80BD2A-0DC5-4E6D-A45F-3F9FBB61B75F}" destId="{9BADBF89-B8DE-4E3A-B8E5-D35C6133094B}" srcOrd="2" destOrd="0" presId="urn:microsoft.com/office/officeart/2009/3/layout/HorizontalOrganizationChart"/>
    <dgm:cxn modelId="{9C83F36D-F8C0-45BE-B01B-2358BBB06F66}" type="presParOf" srcId="{EBFA601B-FB60-4E6D-8BD6-388E4AAF0ED0}" destId="{E3BD36F1-F023-46E9-BD49-1FD5D7A5DA49}" srcOrd="2" destOrd="0" presId="urn:microsoft.com/office/officeart/2009/3/layout/HorizontalOrganizationChart"/>
    <dgm:cxn modelId="{ABCA5138-2EC5-4AD3-9C87-99B9589870FA}" type="presParOf" srcId="{EBFA601B-FB60-4E6D-8BD6-388E4AAF0ED0}" destId="{8011F360-ED0F-4B8C-B10D-8C5995E5230A}" srcOrd="3" destOrd="0" presId="urn:microsoft.com/office/officeart/2009/3/layout/HorizontalOrganizationChart"/>
    <dgm:cxn modelId="{092D9AD0-5826-410C-8BF6-6036150C62D6}" type="presParOf" srcId="{8011F360-ED0F-4B8C-B10D-8C5995E5230A}" destId="{44021FF7-CBD4-48A2-9C03-953D21E3EB4F}" srcOrd="0" destOrd="0" presId="urn:microsoft.com/office/officeart/2009/3/layout/HorizontalOrganizationChart"/>
    <dgm:cxn modelId="{BEFB17D3-E9C0-4FF6-B9F0-2B50D09DA554}" type="presParOf" srcId="{44021FF7-CBD4-48A2-9C03-953D21E3EB4F}" destId="{6DD8545E-2CA0-40C0-9F21-FC6FA2F620B4}" srcOrd="0" destOrd="0" presId="urn:microsoft.com/office/officeart/2009/3/layout/HorizontalOrganizationChart"/>
    <dgm:cxn modelId="{778F1DFA-5636-42C1-A50C-92414EDF5789}" type="presParOf" srcId="{44021FF7-CBD4-48A2-9C03-953D21E3EB4F}" destId="{AAD57B28-00B8-4ACF-9101-0C6D3F4DD39A}" srcOrd="1" destOrd="0" presId="urn:microsoft.com/office/officeart/2009/3/layout/HorizontalOrganizationChart"/>
    <dgm:cxn modelId="{D3D8277B-A207-4E74-86FD-56CC44F64C5F}" type="presParOf" srcId="{8011F360-ED0F-4B8C-B10D-8C5995E5230A}" destId="{F479A2C0-05FB-46CD-BBCE-F7317545DBA0}" srcOrd="1" destOrd="0" presId="urn:microsoft.com/office/officeart/2009/3/layout/HorizontalOrganizationChart"/>
    <dgm:cxn modelId="{6F77C5EC-3057-417B-8FCF-44B0ABDDEAA3}" type="presParOf" srcId="{8011F360-ED0F-4B8C-B10D-8C5995E5230A}" destId="{D2769A2E-D40F-4847-BA93-7ED891B27D98}" srcOrd="2" destOrd="0" presId="urn:microsoft.com/office/officeart/2009/3/layout/HorizontalOrganizationChart"/>
    <dgm:cxn modelId="{29C86074-A326-4CAE-9A40-3EDEB4F9436E}" type="presParOf" srcId="{3699B24C-F55B-4BDD-AB5A-54A0A2199E10}" destId="{014C4182-8D7A-4C72-BA2C-381156753E21}" srcOrd="2" destOrd="0" presId="urn:microsoft.com/office/officeart/2009/3/layout/HorizontalOrganizationChart"/>
    <dgm:cxn modelId="{ADB043D8-1022-45DF-90BB-033C9A4F9997}" type="presParOf" srcId="{E374AFEA-263C-4AF2-82B1-4FF7BC392A48}" destId="{CEBBF4B4-D3E4-4A42-A082-E0DDAA8220D4}" srcOrd="4" destOrd="0" presId="urn:microsoft.com/office/officeart/2009/3/layout/HorizontalOrganizationChart"/>
    <dgm:cxn modelId="{D6085AE9-0DF1-43AA-99D1-CA4E2DC1BB5D}" type="presParOf" srcId="{E374AFEA-263C-4AF2-82B1-4FF7BC392A48}" destId="{4F32902E-E235-4476-A098-0B35F6059EA0}" srcOrd="5" destOrd="0" presId="urn:microsoft.com/office/officeart/2009/3/layout/HorizontalOrganizationChart"/>
    <dgm:cxn modelId="{D632731A-4AAF-441D-B904-500E73F36511}" type="presParOf" srcId="{4F32902E-E235-4476-A098-0B35F6059EA0}" destId="{8FF1446A-2725-4659-9588-F72A8B512FE8}" srcOrd="0" destOrd="0" presId="urn:microsoft.com/office/officeart/2009/3/layout/HorizontalOrganizationChart"/>
    <dgm:cxn modelId="{10033108-AFC2-468B-91BD-348811527765}" type="presParOf" srcId="{8FF1446A-2725-4659-9588-F72A8B512FE8}" destId="{2145B45F-2D9A-48CC-AC39-E2B72BA366B1}" srcOrd="0" destOrd="0" presId="urn:microsoft.com/office/officeart/2009/3/layout/HorizontalOrganizationChart"/>
    <dgm:cxn modelId="{AD069C77-9C57-4BD7-81A9-66F9C273633E}" type="presParOf" srcId="{8FF1446A-2725-4659-9588-F72A8B512FE8}" destId="{4E84B4CA-3CA4-4337-9842-C9866F7A8E6D}" srcOrd="1" destOrd="0" presId="urn:microsoft.com/office/officeart/2009/3/layout/HorizontalOrganizationChart"/>
    <dgm:cxn modelId="{4D55BD0D-927B-4029-BE53-B8C8E2048150}" type="presParOf" srcId="{4F32902E-E235-4476-A098-0B35F6059EA0}" destId="{1E8B0EC5-15F5-4133-8A56-6BB6E9004DEF}" srcOrd="1" destOrd="0" presId="urn:microsoft.com/office/officeart/2009/3/layout/HorizontalOrganizationChart"/>
    <dgm:cxn modelId="{B230F251-8EBC-47F0-81AC-893D56C43C45}" type="presParOf" srcId="{1E8B0EC5-15F5-4133-8A56-6BB6E9004DEF}" destId="{992012BD-5B55-4707-AA23-1545807F7899}" srcOrd="0" destOrd="0" presId="urn:microsoft.com/office/officeart/2009/3/layout/HorizontalOrganizationChart"/>
    <dgm:cxn modelId="{D4A8B9AD-3D28-4BE7-A664-202E9989C49A}" type="presParOf" srcId="{1E8B0EC5-15F5-4133-8A56-6BB6E9004DEF}" destId="{06289DC9-044A-4922-91CF-7D49417A4005}" srcOrd="1" destOrd="0" presId="urn:microsoft.com/office/officeart/2009/3/layout/HorizontalOrganizationChart"/>
    <dgm:cxn modelId="{5251F43A-2BCC-435C-92AB-7FD3B6B41D37}" type="presParOf" srcId="{06289DC9-044A-4922-91CF-7D49417A4005}" destId="{B7E447A4-1E1C-45F8-9132-820200C77C21}" srcOrd="0" destOrd="0" presId="urn:microsoft.com/office/officeart/2009/3/layout/HorizontalOrganizationChart"/>
    <dgm:cxn modelId="{FF477BE5-DB0C-4D7B-B7A0-63C6579F4B5E}" type="presParOf" srcId="{B7E447A4-1E1C-45F8-9132-820200C77C21}" destId="{3B585ACB-CB17-422C-BAA9-9A432D550009}" srcOrd="0" destOrd="0" presId="urn:microsoft.com/office/officeart/2009/3/layout/HorizontalOrganizationChart"/>
    <dgm:cxn modelId="{AAFE6D1C-DDFE-416E-AE00-203D8DF4F118}" type="presParOf" srcId="{B7E447A4-1E1C-45F8-9132-820200C77C21}" destId="{AC41960A-F596-470D-9F76-EF95768590FD}" srcOrd="1" destOrd="0" presId="urn:microsoft.com/office/officeart/2009/3/layout/HorizontalOrganizationChart"/>
    <dgm:cxn modelId="{D2B52770-CF07-40B6-91F3-8F578F97092F}" type="presParOf" srcId="{06289DC9-044A-4922-91CF-7D49417A4005}" destId="{ECB99DDA-87EE-436A-AFDA-BD18524E3A0E}" srcOrd="1" destOrd="0" presId="urn:microsoft.com/office/officeart/2009/3/layout/HorizontalOrganizationChart"/>
    <dgm:cxn modelId="{82F19BED-587F-4C13-A16F-4D03A8199B7C}" type="presParOf" srcId="{06289DC9-044A-4922-91CF-7D49417A4005}" destId="{44733CEC-92A2-4C8D-9468-8BCF2775C741}" srcOrd="2" destOrd="0" presId="urn:microsoft.com/office/officeart/2009/3/layout/HorizontalOrganizationChart"/>
    <dgm:cxn modelId="{C6F8DAC1-5243-42E5-8CBE-7178F8CAA5F9}" type="presParOf" srcId="{1E8B0EC5-15F5-4133-8A56-6BB6E9004DEF}" destId="{37C59176-56B3-418D-9863-CB6BFA07B16F}" srcOrd="2" destOrd="0" presId="urn:microsoft.com/office/officeart/2009/3/layout/HorizontalOrganizationChart"/>
    <dgm:cxn modelId="{45D8CD88-260D-4CAA-838F-358763028536}" type="presParOf" srcId="{1E8B0EC5-15F5-4133-8A56-6BB6E9004DEF}" destId="{46A4916F-58F1-4612-B1F6-AC6C79AF4749}" srcOrd="3" destOrd="0" presId="urn:microsoft.com/office/officeart/2009/3/layout/HorizontalOrganizationChart"/>
    <dgm:cxn modelId="{C592CDE8-C3EF-4A0F-AC27-9F2C887F6D9D}" type="presParOf" srcId="{46A4916F-58F1-4612-B1F6-AC6C79AF4749}" destId="{3BE8A457-275E-4F6C-8D72-0C566175DEBA}" srcOrd="0" destOrd="0" presId="urn:microsoft.com/office/officeart/2009/3/layout/HorizontalOrganizationChart"/>
    <dgm:cxn modelId="{C34B12ED-CA8A-4850-ABFB-0344A5C9E5F3}" type="presParOf" srcId="{3BE8A457-275E-4F6C-8D72-0C566175DEBA}" destId="{B9505884-3B94-4906-97AE-2AFE1C100655}" srcOrd="0" destOrd="0" presId="urn:microsoft.com/office/officeart/2009/3/layout/HorizontalOrganizationChart"/>
    <dgm:cxn modelId="{E7E82D4E-E21F-469B-AF72-7DEAD770C795}" type="presParOf" srcId="{3BE8A457-275E-4F6C-8D72-0C566175DEBA}" destId="{3D587836-E0B4-4708-BAC7-8960F7AED854}" srcOrd="1" destOrd="0" presId="urn:microsoft.com/office/officeart/2009/3/layout/HorizontalOrganizationChart"/>
    <dgm:cxn modelId="{E540A7CE-497B-47D0-8B39-EADCB379CFBA}" type="presParOf" srcId="{46A4916F-58F1-4612-B1F6-AC6C79AF4749}" destId="{7855C787-FB0E-497A-BEE2-677357F5D88E}" srcOrd="1" destOrd="0" presId="urn:microsoft.com/office/officeart/2009/3/layout/HorizontalOrganizationChart"/>
    <dgm:cxn modelId="{A75234F3-D385-4577-B884-DB088226B790}" type="presParOf" srcId="{46A4916F-58F1-4612-B1F6-AC6C79AF4749}" destId="{08FF97A7-7E58-485F-AAAB-8089950D296D}" srcOrd="2" destOrd="0" presId="urn:microsoft.com/office/officeart/2009/3/layout/HorizontalOrganizationChart"/>
    <dgm:cxn modelId="{22C1855D-1B17-4CC2-B31F-F2B4B61805B4}" type="presParOf" srcId="{1E8B0EC5-15F5-4133-8A56-6BB6E9004DEF}" destId="{28EA817E-A043-4799-846B-79FBAC688D3D}" srcOrd="4" destOrd="0" presId="urn:microsoft.com/office/officeart/2009/3/layout/HorizontalOrganizationChart"/>
    <dgm:cxn modelId="{1C3783B9-679B-49A2-90FC-C61F946B39E3}" type="presParOf" srcId="{1E8B0EC5-15F5-4133-8A56-6BB6E9004DEF}" destId="{DD024980-A829-4587-8F0D-92650D66CB61}" srcOrd="5" destOrd="0" presId="urn:microsoft.com/office/officeart/2009/3/layout/HorizontalOrganizationChart"/>
    <dgm:cxn modelId="{63802772-A0A0-45EE-8E9D-135FACA35AA7}" type="presParOf" srcId="{DD024980-A829-4587-8F0D-92650D66CB61}" destId="{7329F76B-3F79-48BD-9560-656769B1D294}" srcOrd="0" destOrd="0" presId="urn:microsoft.com/office/officeart/2009/3/layout/HorizontalOrganizationChart"/>
    <dgm:cxn modelId="{0ED4A3D7-3EFA-4023-8CD2-BBD15978A4AF}" type="presParOf" srcId="{7329F76B-3F79-48BD-9560-656769B1D294}" destId="{52B65580-643B-45EC-A8F1-D00449059E26}" srcOrd="0" destOrd="0" presId="urn:microsoft.com/office/officeart/2009/3/layout/HorizontalOrganizationChart"/>
    <dgm:cxn modelId="{3ECAC815-048E-46F2-B882-41FCFAAEE2D0}" type="presParOf" srcId="{7329F76B-3F79-48BD-9560-656769B1D294}" destId="{3B814277-027F-4578-908D-63538174F050}" srcOrd="1" destOrd="0" presId="urn:microsoft.com/office/officeart/2009/3/layout/HorizontalOrganizationChart"/>
    <dgm:cxn modelId="{AE34874F-F463-430D-8996-C4140EE43E46}" type="presParOf" srcId="{DD024980-A829-4587-8F0D-92650D66CB61}" destId="{7961F647-A497-459E-B857-6739988AA7B9}" srcOrd="1" destOrd="0" presId="urn:microsoft.com/office/officeart/2009/3/layout/HorizontalOrganizationChart"/>
    <dgm:cxn modelId="{657C1ADD-A9A6-4EB5-8367-D45E198BBBB6}" type="presParOf" srcId="{DD024980-A829-4587-8F0D-92650D66CB61}" destId="{0B3980FE-3C80-4AEC-BD53-4C51F31A07A8}" srcOrd="2" destOrd="0" presId="urn:microsoft.com/office/officeart/2009/3/layout/HorizontalOrganizationChart"/>
    <dgm:cxn modelId="{27CA089E-16E9-43FA-8923-6E71E9976AB4}" type="presParOf" srcId="{4F32902E-E235-4476-A098-0B35F6059EA0}" destId="{059C9F2E-CFCD-472E-B526-F261B1EFC46A}" srcOrd="2" destOrd="0" presId="urn:microsoft.com/office/officeart/2009/3/layout/HorizontalOrganizationChart"/>
    <dgm:cxn modelId="{494CC929-F922-4D22-AB58-28B56801B4FD}" type="presParOf" srcId="{3C2C2F0F-8AB9-4F97-BA56-D0A940BB6583}" destId="{9A6E94AE-F781-4403-983B-ACDFE4B8C85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86590E-F52A-465E-AEBE-330FEBEB769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9A1AC61C-ABA5-48EE-8315-11FA7BE52804}">
      <dgm:prSet/>
      <dgm:spPr/>
      <dgm:t>
        <a:bodyPr/>
        <a:lstStyle/>
        <a:p>
          <a:pPr>
            <a:defRPr cap="all"/>
          </a:pPr>
          <a:r>
            <a:rPr lang="en-US"/>
            <a:t>Precision-Recall Tradeoff</a:t>
          </a:r>
        </a:p>
      </dgm:t>
    </dgm:pt>
    <dgm:pt modelId="{82597095-9865-4017-BD60-E5C9E20C6CD8}" type="parTrans" cxnId="{4829173D-4915-44F2-BBD7-94E3EF7FDA5D}">
      <dgm:prSet/>
      <dgm:spPr/>
      <dgm:t>
        <a:bodyPr/>
        <a:lstStyle/>
        <a:p>
          <a:endParaRPr lang="en-US"/>
        </a:p>
      </dgm:t>
    </dgm:pt>
    <dgm:pt modelId="{65396C1F-4AD3-4C95-89E3-7D825647FF05}" type="sibTrans" cxnId="{4829173D-4915-44F2-BBD7-94E3EF7FDA5D}">
      <dgm:prSet/>
      <dgm:spPr/>
      <dgm:t>
        <a:bodyPr/>
        <a:lstStyle/>
        <a:p>
          <a:endParaRPr lang="en-US"/>
        </a:p>
      </dgm:t>
    </dgm:pt>
    <dgm:pt modelId="{4C7AE298-BAE2-47E4-8043-0E683326E69E}">
      <dgm:prSet/>
      <dgm:spPr/>
      <dgm:t>
        <a:bodyPr/>
        <a:lstStyle/>
        <a:p>
          <a:pPr>
            <a:defRPr cap="all"/>
          </a:pPr>
          <a:r>
            <a:rPr lang="en-US"/>
            <a:t>New Metrics</a:t>
          </a:r>
        </a:p>
      </dgm:t>
    </dgm:pt>
    <dgm:pt modelId="{EF6111D9-2EDD-4831-B4A5-4B760ABA76E5}" type="parTrans" cxnId="{58795AAC-B220-4135-AC7F-C1376782E32B}">
      <dgm:prSet/>
      <dgm:spPr/>
      <dgm:t>
        <a:bodyPr/>
        <a:lstStyle/>
        <a:p>
          <a:endParaRPr lang="en-US"/>
        </a:p>
      </dgm:t>
    </dgm:pt>
    <dgm:pt modelId="{E90D6914-1157-46F2-8DA5-2A35273AEEAA}" type="sibTrans" cxnId="{58795AAC-B220-4135-AC7F-C1376782E32B}">
      <dgm:prSet/>
      <dgm:spPr/>
      <dgm:t>
        <a:bodyPr/>
        <a:lstStyle/>
        <a:p>
          <a:endParaRPr lang="en-US"/>
        </a:p>
      </dgm:t>
    </dgm:pt>
    <dgm:pt modelId="{7EDCA1C1-EE23-4A8C-B892-030DC4FADDDF}">
      <dgm:prSet/>
      <dgm:spPr/>
      <dgm:t>
        <a:bodyPr/>
        <a:lstStyle/>
        <a:p>
          <a:pPr>
            <a:defRPr cap="all"/>
          </a:pPr>
          <a:r>
            <a:rPr lang="en-US"/>
            <a:t>Inference Time</a:t>
          </a:r>
        </a:p>
      </dgm:t>
    </dgm:pt>
    <dgm:pt modelId="{AC8E71B6-772D-42AB-9ADA-058817CBB05B}" type="parTrans" cxnId="{128977A5-E343-47D6-86DC-EAACD501C3D4}">
      <dgm:prSet/>
      <dgm:spPr/>
      <dgm:t>
        <a:bodyPr/>
        <a:lstStyle/>
        <a:p>
          <a:endParaRPr lang="en-US"/>
        </a:p>
      </dgm:t>
    </dgm:pt>
    <dgm:pt modelId="{861BD1FC-B472-40CE-A6C2-CA89D1F61718}" type="sibTrans" cxnId="{128977A5-E343-47D6-86DC-EAACD501C3D4}">
      <dgm:prSet/>
      <dgm:spPr/>
      <dgm:t>
        <a:bodyPr/>
        <a:lstStyle/>
        <a:p>
          <a:endParaRPr lang="en-US"/>
        </a:p>
      </dgm:t>
    </dgm:pt>
    <dgm:pt modelId="{D7C5BFFA-0C43-4557-A2D1-EC07ABD3C0E6}">
      <dgm:prSet/>
      <dgm:spPr/>
      <dgm:t>
        <a:bodyPr/>
        <a:lstStyle/>
        <a:p>
          <a:pPr>
            <a:defRPr cap="all"/>
          </a:pPr>
          <a:r>
            <a:rPr lang="en-US"/>
            <a:t>Frequency of Release</a:t>
          </a:r>
        </a:p>
      </dgm:t>
    </dgm:pt>
    <dgm:pt modelId="{18C0BE7F-B6F3-4915-973C-C4D761020570}" type="parTrans" cxnId="{208AD5CC-2B4B-4ACA-A031-0C41947D544A}">
      <dgm:prSet/>
      <dgm:spPr/>
      <dgm:t>
        <a:bodyPr/>
        <a:lstStyle/>
        <a:p>
          <a:endParaRPr lang="en-US"/>
        </a:p>
      </dgm:t>
    </dgm:pt>
    <dgm:pt modelId="{B3998C2B-ECB0-4607-B1DA-FE5521E966DA}" type="sibTrans" cxnId="{208AD5CC-2B4B-4ACA-A031-0C41947D544A}">
      <dgm:prSet/>
      <dgm:spPr/>
      <dgm:t>
        <a:bodyPr/>
        <a:lstStyle/>
        <a:p>
          <a:endParaRPr lang="en-US"/>
        </a:p>
      </dgm:t>
    </dgm:pt>
    <dgm:pt modelId="{254826FA-75C2-439B-8AB7-FD0BCAA504D6}" type="pres">
      <dgm:prSet presAssocID="{0986590E-F52A-465E-AEBE-330FEBEB7695}" presName="root" presStyleCnt="0">
        <dgm:presLayoutVars>
          <dgm:dir/>
          <dgm:resizeHandles val="exact"/>
        </dgm:presLayoutVars>
      </dgm:prSet>
      <dgm:spPr/>
    </dgm:pt>
    <dgm:pt modelId="{D2950CEE-4F50-40A8-9438-22FE75AE9EC2}" type="pres">
      <dgm:prSet presAssocID="{9A1AC61C-ABA5-48EE-8315-11FA7BE52804}" presName="compNode" presStyleCnt="0"/>
      <dgm:spPr/>
    </dgm:pt>
    <dgm:pt modelId="{1F4ECE30-BB05-4CF8-8F37-F9FE63B1E6F3}" type="pres">
      <dgm:prSet presAssocID="{9A1AC61C-ABA5-48EE-8315-11FA7BE52804}" presName="iconBgRect" presStyleLbl="bgShp" presStyleIdx="0" presStyleCnt="4"/>
      <dgm:spPr/>
    </dgm:pt>
    <dgm:pt modelId="{5AF9DD42-FC6C-4594-8506-E8A01BDB9A67}" type="pres">
      <dgm:prSet presAssocID="{9A1AC61C-ABA5-48EE-8315-11FA7BE5280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927B389-5174-4414-8397-CBE47524891D}" type="pres">
      <dgm:prSet presAssocID="{9A1AC61C-ABA5-48EE-8315-11FA7BE52804}" presName="spaceRect" presStyleCnt="0"/>
      <dgm:spPr/>
    </dgm:pt>
    <dgm:pt modelId="{30877ADC-D1B6-43EF-92DE-FC5BECBA0843}" type="pres">
      <dgm:prSet presAssocID="{9A1AC61C-ABA5-48EE-8315-11FA7BE52804}" presName="textRect" presStyleLbl="revTx" presStyleIdx="0" presStyleCnt="4">
        <dgm:presLayoutVars>
          <dgm:chMax val="1"/>
          <dgm:chPref val="1"/>
        </dgm:presLayoutVars>
      </dgm:prSet>
      <dgm:spPr/>
    </dgm:pt>
    <dgm:pt modelId="{DEA637DB-62BC-4BB6-8049-B0203CF5E408}" type="pres">
      <dgm:prSet presAssocID="{65396C1F-4AD3-4C95-89E3-7D825647FF05}" presName="sibTrans" presStyleCnt="0"/>
      <dgm:spPr/>
    </dgm:pt>
    <dgm:pt modelId="{F580B7C1-3488-4CA4-BF9A-3419FD3C95A8}" type="pres">
      <dgm:prSet presAssocID="{4C7AE298-BAE2-47E4-8043-0E683326E69E}" presName="compNode" presStyleCnt="0"/>
      <dgm:spPr/>
    </dgm:pt>
    <dgm:pt modelId="{C80FF3E0-D138-47EC-AEBD-E64F295DC4BE}" type="pres">
      <dgm:prSet presAssocID="{4C7AE298-BAE2-47E4-8043-0E683326E69E}" presName="iconBgRect" presStyleLbl="bgShp" presStyleIdx="1" presStyleCnt="4"/>
      <dgm:spPr/>
    </dgm:pt>
    <dgm:pt modelId="{94A754AF-62A5-4E51-9C7C-1CB7322F1335}" type="pres">
      <dgm:prSet presAssocID="{4C7AE298-BAE2-47E4-8043-0E683326E69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295ADD5-7D9D-426D-9CA5-BD2FF180C737}" type="pres">
      <dgm:prSet presAssocID="{4C7AE298-BAE2-47E4-8043-0E683326E69E}" presName="spaceRect" presStyleCnt="0"/>
      <dgm:spPr/>
    </dgm:pt>
    <dgm:pt modelId="{333FD792-536A-41AB-A5CB-225890F38E51}" type="pres">
      <dgm:prSet presAssocID="{4C7AE298-BAE2-47E4-8043-0E683326E69E}" presName="textRect" presStyleLbl="revTx" presStyleIdx="1" presStyleCnt="4">
        <dgm:presLayoutVars>
          <dgm:chMax val="1"/>
          <dgm:chPref val="1"/>
        </dgm:presLayoutVars>
      </dgm:prSet>
      <dgm:spPr/>
    </dgm:pt>
    <dgm:pt modelId="{A92783A7-391A-4FDE-93ED-1E99AFE8B829}" type="pres">
      <dgm:prSet presAssocID="{E90D6914-1157-46F2-8DA5-2A35273AEEAA}" presName="sibTrans" presStyleCnt="0"/>
      <dgm:spPr/>
    </dgm:pt>
    <dgm:pt modelId="{9361BE6C-BF81-4696-946E-5A876AB09AD9}" type="pres">
      <dgm:prSet presAssocID="{7EDCA1C1-EE23-4A8C-B892-030DC4FADDDF}" presName="compNode" presStyleCnt="0"/>
      <dgm:spPr/>
    </dgm:pt>
    <dgm:pt modelId="{82D451B7-A70A-40A3-80DD-96B352CBC26A}" type="pres">
      <dgm:prSet presAssocID="{7EDCA1C1-EE23-4A8C-B892-030DC4FADDDF}" presName="iconBgRect" presStyleLbl="bgShp" presStyleIdx="2" presStyleCnt="4"/>
      <dgm:spPr/>
    </dgm:pt>
    <dgm:pt modelId="{2783FE49-4728-423F-8566-E71D234ED74A}" type="pres">
      <dgm:prSet presAssocID="{7EDCA1C1-EE23-4A8C-B892-030DC4FADDD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4291E81-01FD-410D-893A-98CA74F00B9A}" type="pres">
      <dgm:prSet presAssocID="{7EDCA1C1-EE23-4A8C-B892-030DC4FADDDF}" presName="spaceRect" presStyleCnt="0"/>
      <dgm:spPr/>
    </dgm:pt>
    <dgm:pt modelId="{BB7F14BC-58AD-4730-87A1-265E83218C12}" type="pres">
      <dgm:prSet presAssocID="{7EDCA1C1-EE23-4A8C-B892-030DC4FADDDF}" presName="textRect" presStyleLbl="revTx" presStyleIdx="2" presStyleCnt="4">
        <dgm:presLayoutVars>
          <dgm:chMax val="1"/>
          <dgm:chPref val="1"/>
        </dgm:presLayoutVars>
      </dgm:prSet>
      <dgm:spPr/>
    </dgm:pt>
    <dgm:pt modelId="{BCDA1666-7A83-4A2D-9ED6-7A7F9A67DAD3}" type="pres">
      <dgm:prSet presAssocID="{861BD1FC-B472-40CE-A6C2-CA89D1F61718}" presName="sibTrans" presStyleCnt="0"/>
      <dgm:spPr/>
    </dgm:pt>
    <dgm:pt modelId="{90930044-93EA-4536-9DD2-ED21BBED7151}" type="pres">
      <dgm:prSet presAssocID="{D7C5BFFA-0C43-4557-A2D1-EC07ABD3C0E6}" presName="compNode" presStyleCnt="0"/>
      <dgm:spPr/>
    </dgm:pt>
    <dgm:pt modelId="{F6390062-20A4-4F75-9A58-6301036DF8FE}" type="pres">
      <dgm:prSet presAssocID="{D7C5BFFA-0C43-4557-A2D1-EC07ABD3C0E6}" presName="iconBgRect" presStyleLbl="bgShp" presStyleIdx="3" presStyleCnt="4"/>
      <dgm:spPr/>
    </dgm:pt>
    <dgm:pt modelId="{59088523-48C1-460A-B029-47E76594A23E}" type="pres">
      <dgm:prSet presAssocID="{D7C5BFFA-0C43-4557-A2D1-EC07ABD3C0E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3AF5F60C-A5DA-4F01-AD1F-D0B3726B1BF2}" type="pres">
      <dgm:prSet presAssocID="{D7C5BFFA-0C43-4557-A2D1-EC07ABD3C0E6}" presName="spaceRect" presStyleCnt="0"/>
      <dgm:spPr/>
    </dgm:pt>
    <dgm:pt modelId="{0C02C5DF-49B6-4F56-827A-9B9A99B0A96D}" type="pres">
      <dgm:prSet presAssocID="{D7C5BFFA-0C43-4557-A2D1-EC07ABD3C0E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7DF5910-E7CA-427A-AEF4-1D0C98D7BC61}" type="presOf" srcId="{4C7AE298-BAE2-47E4-8043-0E683326E69E}" destId="{333FD792-536A-41AB-A5CB-225890F38E51}" srcOrd="0" destOrd="0" presId="urn:microsoft.com/office/officeart/2018/5/layout/IconCircleLabelList"/>
    <dgm:cxn modelId="{06879C28-1EF7-4F67-BAB5-8AB0ACA0FCE1}" type="presOf" srcId="{9A1AC61C-ABA5-48EE-8315-11FA7BE52804}" destId="{30877ADC-D1B6-43EF-92DE-FC5BECBA0843}" srcOrd="0" destOrd="0" presId="urn:microsoft.com/office/officeart/2018/5/layout/IconCircleLabelList"/>
    <dgm:cxn modelId="{4829173D-4915-44F2-BBD7-94E3EF7FDA5D}" srcId="{0986590E-F52A-465E-AEBE-330FEBEB7695}" destId="{9A1AC61C-ABA5-48EE-8315-11FA7BE52804}" srcOrd="0" destOrd="0" parTransId="{82597095-9865-4017-BD60-E5C9E20C6CD8}" sibTransId="{65396C1F-4AD3-4C95-89E3-7D825647FF05}"/>
    <dgm:cxn modelId="{D26BB875-677C-4495-92A9-2575BF095407}" type="presOf" srcId="{D7C5BFFA-0C43-4557-A2D1-EC07ABD3C0E6}" destId="{0C02C5DF-49B6-4F56-827A-9B9A99B0A96D}" srcOrd="0" destOrd="0" presId="urn:microsoft.com/office/officeart/2018/5/layout/IconCircleLabelList"/>
    <dgm:cxn modelId="{128977A5-E343-47D6-86DC-EAACD501C3D4}" srcId="{0986590E-F52A-465E-AEBE-330FEBEB7695}" destId="{7EDCA1C1-EE23-4A8C-B892-030DC4FADDDF}" srcOrd="2" destOrd="0" parTransId="{AC8E71B6-772D-42AB-9ADA-058817CBB05B}" sibTransId="{861BD1FC-B472-40CE-A6C2-CA89D1F61718}"/>
    <dgm:cxn modelId="{58795AAC-B220-4135-AC7F-C1376782E32B}" srcId="{0986590E-F52A-465E-AEBE-330FEBEB7695}" destId="{4C7AE298-BAE2-47E4-8043-0E683326E69E}" srcOrd="1" destOrd="0" parTransId="{EF6111D9-2EDD-4831-B4A5-4B760ABA76E5}" sibTransId="{E90D6914-1157-46F2-8DA5-2A35273AEEAA}"/>
    <dgm:cxn modelId="{1EC8EEAE-9B83-46B4-BC6A-A6ABBD84E405}" type="presOf" srcId="{0986590E-F52A-465E-AEBE-330FEBEB7695}" destId="{254826FA-75C2-439B-8AB7-FD0BCAA504D6}" srcOrd="0" destOrd="0" presId="urn:microsoft.com/office/officeart/2018/5/layout/IconCircleLabelList"/>
    <dgm:cxn modelId="{208AD5CC-2B4B-4ACA-A031-0C41947D544A}" srcId="{0986590E-F52A-465E-AEBE-330FEBEB7695}" destId="{D7C5BFFA-0C43-4557-A2D1-EC07ABD3C0E6}" srcOrd="3" destOrd="0" parTransId="{18C0BE7F-B6F3-4915-973C-C4D761020570}" sibTransId="{B3998C2B-ECB0-4607-B1DA-FE5521E966DA}"/>
    <dgm:cxn modelId="{DD61A5DC-60AD-441D-8935-DE0AEB9A2FF9}" type="presOf" srcId="{7EDCA1C1-EE23-4A8C-B892-030DC4FADDDF}" destId="{BB7F14BC-58AD-4730-87A1-265E83218C12}" srcOrd="0" destOrd="0" presId="urn:microsoft.com/office/officeart/2018/5/layout/IconCircleLabelList"/>
    <dgm:cxn modelId="{9C37B560-2F6F-4EDB-9C16-BCA039BC757C}" type="presParOf" srcId="{254826FA-75C2-439B-8AB7-FD0BCAA504D6}" destId="{D2950CEE-4F50-40A8-9438-22FE75AE9EC2}" srcOrd="0" destOrd="0" presId="urn:microsoft.com/office/officeart/2018/5/layout/IconCircleLabelList"/>
    <dgm:cxn modelId="{F0662263-4575-4FA8-AB79-A964B3C0E4D3}" type="presParOf" srcId="{D2950CEE-4F50-40A8-9438-22FE75AE9EC2}" destId="{1F4ECE30-BB05-4CF8-8F37-F9FE63B1E6F3}" srcOrd="0" destOrd="0" presId="urn:microsoft.com/office/officeart/2018/5/layout/IconCircleLabelList"/>
    <dgm:cxn modelId="{F2535CEA-6D34-44C9-B81F-2F112ADDA9EF}" type="presParOf" srcId="{D2950CEE-4F50-40A8-9438-22FE75AE9EC2}" destId="{5AF9DD42-FC6C-4594-8506-E8A01BDB9A67}" srcOrd="1" destOrd="0" presId="urn:microsoft.com/office/officeart/2018/5/layout/IconCircleLabelList"/>
    <dgm:cxn modelId="{598F6A9D-12C3-49D2-95B2-256F2DA21B83}" type="presParOf" srcId="{D2950CEE-4F50-40A8-9438-22FE75AE9EC2}" destId="{A927B389-5174-4414-8397-CBE47524891D}" srcOrd="2" destOrd="0" presId="urn:microsoft.com/office/officeart/2018/5/layout/IconCircleLabelList"/>
    <dgm:cxn modelId="{148B545C-C99E-4D42-91AB-CBEE6EED9783}" type="presParOf" srcId="{D2950CEE-4F50-40A8-9438-22FE75AE9EC2}" destId="{30877ADC-D1B6-43EF-92DE-FC5BECBA0843}" srcOrd="3" destOrd="0" presId="urn:microsoft.com/office/officeart/2018/5/layout/IconCircleLabelList"/>
    <dgm:cxn modelId="{2FA9864D-A6C3-4EB0-8EA1-75B1446029AE}" type="presParOf" srcId="{254826FA-75C2-439B-8AB7-FD0BCAA504D6}" destId="{DEA637DB-62BC-4BB6-8049-B0203CF5E408}" srcOrd="1" destOrd="0" presId="urn:microsoft.com/office/officeart/2018/5/layout/IconCircleLabelList"/>
    <dgm:cxn modelId="{D5BE6EDC-37CB-4954-8407-E1255060E12D}" type="presParOf" srcId="{254826FA-75C2-439B-8AB7-FD0BCAA504D6}" destId="{F580B7C1-3488-4CA4-BF9A-3419FD3C95A8}" srcOrd="2" destOrd="0" presId="urn:microsoft.com/office/officeart/2018/5/layout/IconCircleLabelList"/>
    <dgm:cxn modelId="{C1E9924E-2EB5-4985-A0F0-5500F6558ACD}" type="presParOf" srcId="{F580B7C1-3488-4CA4-BF9A-3419FD3C95A8}" destId="{C80FF3E0-D138-47EC-AEBD-E64F295DC4BE}" srcOrd="0" destOrd="0" presId="urn:microsoft.com/office/officeart/2018/5/layout/IconCircleLabelList"/>
    <dgm:cxn modelId="{1D734BD2-207E-4899-B124-0A15CC248A28}" type="presParOf" srcId="{F580B7C1-3488-4CA4-BF9A-3419FD3C95A8}" destId="{94A754AF-62A5-4E51-9C7C-1CB7322F1335}" srcOrd="1" destOrd="0" presId="urn:microsoft.com/office/officeart/2018/5/layout/IconCircleLabelList"/>
    <dgm:cxn modelId="{A0B1C8C8-ACE1-4AD7-96BA-4AF08E1FFB3E}" type="presParOf" srcId="{F580B7C1-3488-4CA4-BF9A-3419FD3C95A8}" destId="{3295ADD5-7D9D-426D-9CA5-BD2FF180C737}" srcOrd="2" destOrd="0" presId="urn:microsoft.com/office/officeart/2018/5/layout/IconCircleLabelList"/>
    <dgm:cxn modelId="{C7EB320E-B02E-4225-AEA4-792FCA2B27F4}" type="presParOf" srcId="{F580B7C1-3488-4CA4-BF9A-3419FD3C95A8}" destId="{333FD792-536A-41AB-A5CB-225890F38E51}" srcOrd="3" destOrd="0" presId="urn:microsoft.com/office/officeart/2018/5/layout/IconCircleLabelList"/>
    <dgm:cxn modelId="{0520E0C4-2842-4306-85D9-BB2C7381C55E}" type="presParOf" srcId="{254826FA-75C2-439B-8AB7-FD0BCAA504D6}" destId="{A92783A7-391A-4FDE-93ED-1E99AFE8B829}" srcOrd="3" destOrd="0" presId="urn:microsoft.com/office/officeart/2018/5/layout/IconCircleLabelList"/>
    <dgm:cxn modelId="{70E338EF-4F6C-4C25-8C99-AE61F94D9BB3}" type="presParOf" srcId="{254826FA-75C2-439B-8AB7-FD0BCAA504D6}" destId="{9361BE6C-BF81-4696-946E-5A876AB09AD9}" srcOrd="4" destOrd="0" presId="urn:microsoft.com/office/officeart/2018/5/layout/IconCircleLabelList"/>
    <dgm:cxn modelId="{115E1A91-7EAD-498F-ADCC-AA9C01C76AB7}" type="presParOf" srcId="{9361BE6C-BF81-4696-946E-5A876AB09AD9}" destId="{82D451B7-A70A-40A3-80DD-96B352CBC26A}" srcOrd="0" destOrd="0" presId="urn:microsoft.com/office/officeart/2018/5/layout/IconCircleLabelList"/>
    <dgm:cxn modelId="{6877C64F-AA3E-4D7B-9521-E44C941976B1}" type="presParOf" srcId="{9361BE6C-BF81-4696-946E-5A876AB09AD9}" destId="{2783FE49-4728-423F-8566-E71D234ED74A}" srcOrd="1" destOrd="0" presId="urn:microsoft.com/office/officeart/2018/5/layout/IconCircleLabelList"/>
    <dgm:cxn modelId="{88860BC7-6059-4E1D-A2F5-1639ECB76719}" type="presParOf" srcId="{9361BE6C-BF81-4696-946E-5A876AB09AD9}" destId="{14291E81-01FD-410D-893A-98CA74F00B9A}" srcOrd="2" destOrd="0" presId="urn:microsoft.com/office/officeart/2018/5/layout/IconCircleLabelList"/>
    <dgm:cxn modelId="{4D178215-A96D-4894-B041-67CA775D4A5D}" type="presParOf" srcId="{9361BE6C-BF81-4696-946E-5A876AB09AD9}" destId="{BB7F14BC-58AD-4730-87A1-265E83218C12}" srcOrd="3" destOrd="0" presId="urn:microsoft.com/office/officeart/2018/5/layout/IconCircleLabelList"/>
    <dgm:cxn modelId="{F25438A4-89F6-407C-AD80-2F5B86131C3E}" type="presParOf" srcId="{254826FA-75C2-439B-8AB7-FD0BCAA504D6}" destId="{BCDA1666-7A83-4A2D-9ED6-7A7F9A67DAD3}" srcOrd="5" destOrd="0" presId="urn:microsoft.com/office/officeart/2018/5/layout/IconCircleLabelList"/>
    <dgm:cxn modelId="{D4A2DB34-7DEA-4AD6-B08C-7F72A2E7C8A8}" type="presParOf" srcId="{254826FA-75C2-439B-8AB7-FD0BCAA504D6}" destId="{90930044-93EA-4536-9DD2-ED21BBED7151}" srcOrd="6" destOrd="0" presId="urn:microsoft.com/office/officeart/2018/5/layout/IconCircleLabelList"/>
    <dgm:cxn modelId="{C6E49FA4-A805-438F-838A-77C8AD65DDF6}" type="presParOf" srcId="{90930044-93EA-4536-9DD2-ED21BBED7151}" destId="{F6390062-20A4-4F75-9A58-6301036DF8FE}" srcOrd="0" destOrd="0" presId="urn:microsoft.com/office/officeart/2018/5/layout/IconCircleLabelList"/>
    <dgm:cxn modelId="{87F0450B-4C96-46AF-87BA-EC0B6C740CF2}" type="presParOf" srcId="{90930044-93EA-4536-9DD2-ED21BBED7151}" destId="{59088523-48C1-460A-B029-47E76594A23E}" srcOrd="1" destOrd="0" presId="urn:microsoft.com/office/officeart/2018/5/layout/IconCircleLabelList"/>
    <dgm:cxn modelId="{6B7660AF-EB64-4692-BB2D-A5EE7960DDDE}" type="presParOf" srcId="{90930044-93EA-4536-9DD2-ED21BBED7151}" destId="{3AF5F60C-A5DA-4F01-AD1F-D0B3726B1BF2}" srcOrd="2" destOrd="0" presId="urn:microsoft.com/office/officeart/2018/5/layout/IconCircleLabelList"/>
    <dgm:cxn modelId="{E2D938A7-059B-44E0-A821-97B542ED7B30}" type="presParOf" srcId="{90930044-93EA-4536-9DD2-ED21BBED7151}" destId="{0C02C5DF-49B6-4F56-827A-9B9A99B0A96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5D9CB7-4996-4F94-94D4-7F6D80DB5299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7E2DAE-E3C3-421F-9816-F44159FA5777}">
      <dgm:prSet/>
      <dgm:spPr/>
      <dgm:t>
        <a:bodyPr/>
        <a:lstStyle/>
        <a:p>
          <a:r>
            <a:rPr lang="en-US"/>
            <a:t>Create</a:t>
          </a:r>
        </a:p>
      </dgm:t>
    </dgm:pt>
    <dgm:pt modelId="{4DE7E216-181D-4DA8-B972-73D0E711D057}" type="parTrans" cxnId="{CB36F363-FEDC-43ED-80BB-2BCD135A474C}">
      <dgm:prSet/>
      <dgm:spPr/>
      <dgm:t>
        <a:bodyPr/>
        <a:lstStyle/>
        <a:p>
          <a:endParaRPr lang="en-US"/>
        </a:p>
      </dgm:t>
    </dgm:pt>
    <dgm:pt modelId="{43DB16A3-CA37-4817-BA84-16F65EDCEA00}" type="sibTrans" cxnId="{CB36F363-FEDC-43ED-80BB-2BCD135A474C}">
      <dgm:prSet/>
      <dgm:spPr/>
      <dgm:t>
        <a:bodyPr/>
        <a:lstStyle/>
        <a:p>
          <a:endParaRPr lang="en-US"/>
        </a:p>
      </dgm:t>
    </dgm:pt>
    <dgm:pt modelId="{12C266A7-E97F-4429-833C-E369FF2D3F32}">
      <dgm:prSet/>
      <dgm:spPr/>
      <dgm:t>
        <a:bodyPr/>
        <a:lstStyle/>
        <a:p>
          <a:r>
            <a:rPr lang="en-US"/>
            <a:t>Master Vocabulary</a:t>
          </a:r>
        </a:p>
      </dgm:t>
    </dgm:pt>
    <dgm:pt modelId="{CCD71073-2107-4FB8-9358-89DEA51A7403}" type="parTrans" cxnId="{50DA998E-62B4-4A0E-B2DE-CDA6389105DC}">
      <dgm:prSet/>
      <dgm:spPr/>
      <dgm:t>
        <a:bodyPr/>
        <a:lstStyle/>
        <a:p>
          <a:endParaRPr lang="en-US"/>
        </a:p>
      </dgm:t>
    </dgm:pt>
    <dgm:pt modelId="{A160F81E-5CBC-4474-917B-48CA7AF1F45A}" type="sibTrans" cxnId="{50DA998E-62B4-4A0E-B2DE-CDA6389105DC}">
      <dgm:prSet/>
      <dgm:spPr/>
      <dgm:t>
        <a:bodyPr/>
        <a:lstStyle/>
        <a:p>
          <a:endParaRPr lang="en-US"/>
        </a:p>
      </dgm:t>
    </dgm:pt>
    <dgm:pt modelId="{1034FCA9-0306-4EC3-930B-87B68FAED69B}">
      <dgm:prSet/>
      <dgm:spPr/>
      <dgm:t>
        <a:bodyPr/>
        <a:lstStyle/>
        <a:p>
          <a:r>
            <a:rPr lang="en-US"/>
            <a:t>Of all the words present in the document</a:t>
          </a:r>
        </a:p>
      </dgm:t>
    </dgm:pt>
    <dgm:pt modelId="{3E567F18-B85F-4BB4-82F9-9658659C75E5}" type="parTrans" cxnId="{1B100F4C-7F8E-4BBF-A250-0DA06AB4BDF9}">
      <dgm:prSet/>
      <dgm:spPr/>
      <dgm:t>
        <a:bodyPr/>
        <a:lstStyle/>
        <a:p>
          <a:endParaRPr lang="en-US"/>
        </a:p>
      </dgm:t>
    </dgm:pt>
    <dgm:pt modelId="{68A5D479-6AE7-43B8-9F44-6A4D6EF3CD4F}" type="sibTrans" cxnId="{1B100F4C-7F8E-4BBF-A250-0DA06AB4BDF9}">
      <dgm:prSet/>
      <dgm:spPr/>
      <dgm:t>
        <a:bodyPr/>
        <a:lstStyle/>
        <a:p>
          <a:endParaRPr lang="en-US"/>
        </a:p>
      </dgm:t>
    </dgm:pt>
    <dgm:pt modelId="{3E749A2C-5670-4024-98CA-EB81EA7E7453}">
      <dgm:prSet/>
      <dgm:spPr/>
      <dgm:t>
        <a:bodyPr/>
        <a:lstStyle/>
        <a:p>
          <a:r>
            <a:rPr lang="en-US"/>
            <a:t>Replace</a:t>
          </a:r>
        </a:p>
      </dgm:t>
    </dgm:pt>
    <dgm:pt modelId="{B7989C6F-0CC7-45AC-9484-074EFB98AAD2}" type="parTrans" cxnId="{7914DC9B-1F71-4098-810E-03BD46888B8E}">
      <dgm:prSet/>
      <dgm:spPr/>
      <dgm:t>
        <a:bodyPr/>
        <a:lstStyle/>
        <a:p>
          <a:endParaRPr lang="en-US"/>
        </a:p>
      </dgm:t>
    </dgm:pt>
    <dgm:pt modelId="{D4A5F766-7599-4790-910C-4848A0EC037C}" type="sibTrans" cxnId="{7914DC9B-1F71-4098-810E-03BD46888B8E}">
      <dgm:prSet/>
      <dgm:spPr/>
      <dgm:t>
        <a:bodyPr/>
        <a:lstStyle/>
        <a:p>
          <a:endParaRPr lang="en-US"/>
        </a:p>
      </dgm:t>
    </dgm:pt>
    <dgm:pt modelId="{8713DA66-46D8-4FBD-9CA2-087C62C41093}">
      <dgm:prSet/>
      <dgm:spPr/>
      <dgm:t>
        <a:bodyPr/>
        <a:lstStyle/>
        <a:p>
          <a:r>
            <a:rPr lang="en-US"/>
            <a:t>Words with Numbers</a:t>
          </a:r>
        </a:p>
      </dgm:t>
    </dgm:pt>
    <dgm:pt modelId="{AAC7A6F0-68B6-458D-84BB-620CDD979F71}" type="parTrans" cxnId="{1C55E7A8-4A89-48B5-8BA7-6D6ACF9B1CD8}">
      <dgm:prSet/>
      <dgm:spPr/>
      <dgm:t>
        <a:bodyPr/>
        <a:lstStyle/>
        <a:p>
          <a:endParaRPr lang="en-US"/>
        </a:p>
      </dgm:t>
    </dgm:pt>
    <dgm:pt modelId="{98F3C87A-7478-4DA9-B80F-A1F08A61FAB5}" type="sibTrans" cxnId="{1C55E7A8-4A89-48B5-8BA7-6D6ACF9B1CD8}">
      <dgm:prSet/>
      <dgm:spPr/>
      <dgm:t>
        <a:bodyPr/>
        <a:lstStyle/>
        <a:p>
          <a:endParaRPr lang="en-US"/>
        </a:p>
      </dgm:t>
    </dgm:pt>
    <dgm:pt modelId="{8ECD34A6-D711-4B66-879E-3FEF0B270C2F}">
      <dgm:prSet/>
      <dgm:spPr/>
      <dgm:t>
        <a:bodyPr/>
        <a:lstStyle/>
        <a:p>
          <a:r>
            <a:rPr lang="en-US"/>
            <a:t>Feed</a:t>
          </a:r>
        </a:p>
      </dgm:t>
    </dgm:pt>
    <dgm:pt modelId="{1EB781B9-5B8B-4FA8-BC9D-5365111E298E}" type="parTrans" cxnId="{886E87BC-80B5-446D-83BF-8D00FFC72C1E}">
      <dgm:prSet/>
      <dgm:spPr/>
      <dgm:t>
        <a:bodyPr/>
        <a:lstStyle/>
        <a:p>
          <a:endParaRPr lang="en-US"/>
        </a:p>
      </dgm:t>
    </dgm:pt>
    <dgm:pt modelId="{DC1667CB-239C-4620-8BD7-E6ECA72851F4}" type="sibTrans" cxnId="{886E87BC-80B5-446D-83BF-8D00FFC72C1E}">
      <dgm:prSet/>
      <dgm:spPr/>
      <dgm:t>
        <a:bodyPr/>
        <a:lstStyle/>
        <a:p>
          <a:endParaRPr lang="en-US"/>
        </a:p>
      </dgm:t>
    </dgm:pt>
    <dgm:pt modelId="{7808EDB6-4471-4EB1-8468-9A8FA56FD9B2}">
      <dgm:prSet/>
      <dgm:spPr/>
      <dgm:t>
        <a:bodyPr/>
        <a:lstStyle/>
        <a:p>
          <a:r>
            <a:rPr lang="en-US"/>
            <a:t>To ML Model</a:t>
          </a:r>
        </a:p>
      </dgm:t>
    </dgm:pt>
    <dgm:pt modelId="{D0D24136-C7E1-4624-ADA5-6A82980641D5}" type="parTrans" cxnId="{2BC79976-2C5E-4648-8838-648C7A420BB4}">
      <dgm:prSet/>
      <dgm:spPr/>
      <dgm:t>
        <a:bodyPr/>
        <a:lstStyle/>
        <a:p>
          <a:endParaRPr lang="en-US"/>
        </a:p>
      </dgm:t>
    </dgm:pt>
    <dgm:pt modelId="{6C70249E-209F-4E2A-BE26-1E04841EADE0}" type="sibTrans" cxnId="{2BC79976-2C5E-4648-8838-648C7A420BB4}">
      <dgm:prSet/>
      <dgm:spPr/>
      <dgm:t>
        <a:bodyPr/>
        <a:lstStyle/>
        <a:p>
          <a:endParaRPr lang="en-US"/>
        </a:p>
      </dgm:t>
    </dgm:pt>
    <dgm:pt modelId="{240CBD25-B994-4335-ACE9-DB5CDF92767C}">
      <dgm:prSet/>
      <dgm:spPr/>
      <dgm:t>
        <a:bodyPr/>
        <a:lstStyle/>
        <a:p>
          <a:r>
            <a:rPr lang="en-US"/>
            <a:t>Document-Label Pair to model</a:t>
          </a:r>
        </a:p>
      </dgm:t>
    </dgm:pt>
    <dgm:pt modelId="{135D3CC9-9A2E-4D0D-BA0B-BB7B156BF123}" type="parTrans" cxnId="{89AEE69E-C292-41EC-A432-D00A791D1966}">
      <dgm:prSet/>
      <dgm:spPr/>
      <dgm:t>
        <a:bodyPr/>
        <a:lstStyle/>
        <a:p>
          <a:endParaRPr lang="en-US"/>
        </a:p>
      </dgm:t>
    </dgm:pt>
    <dgm:pt modelId="{1862B31E-1501-48D3-87B0-089AFE2A6B07}" type="sibTrans" cxnId="{89AEE69E-C292-41EC-A432-D00A791D1966}">
      <dgm:prSet/>
      <dgm:spPr/>
      <dgm:t>
        <a:bodyPr/>
        <a:lstStyle/>
        <a:p>
          <a:endParaRPr lang="en-US"/>
        </a:p>
      </dgm:t>
    </dgm:pt>
    <dgm:pt modelId="{5A376053-1F80-40C7-825B-DD8F6D8EA623}">
      <dgm:prSet/>
      <dgm:spPr/>
      <dgm:t>
        <a:bodyPr/>
        <a:lstStyle/>
        <a:p>
          <a:r>
            <a:rPr lang="en-US"/>
            <a:t> Based on Index in the Vocabulary</a:t>
          </a:r>
        </a:p>
      </dgm:t>
    </dgm:pt>
    <dgm:pt modelId="{8986EC37-3622-4F41-B37C-371934553AE9}" type="parTrans" cxnId="{ECC9B742-2A1B-4274-877F-8E92316B0187}">
      <dgm:prSet/>
      <dgm:spPr/>
      <dgm:t>
        <a:bodyPr/>
        <a:lstStyle/>
        <a:p>
          <a:endParaRPr lang="en-IN"/>
        </a:p>
      </dgm:t>
    </dgm:pt>
    <dgm:pt modelId="{B00B4978-ECE7-45F7-97B8-53D6E2B5CEFA}" type="sibTrans" cxnId="{ECC9B742-2A1B-4274-877F-8E92316B0187}">
      <dgm:prSet/>
      <dgm:spPr/>
      <dgm:t>
        <a:bodyPr/>
        <a:lstStyle/>
        <a:p>
          <a:endParaRPr lang="en-IN"/>
        </a:p>
      </dgm:t>
    </dgm:pt>
    <dgm:pt modelId="{0A62EED2-1F6F-441B-A39A-8B3559F7B9DC}" type="pres">
      <dgm:prSet presAssocID="{C75D9CB7-4996-4F94-94D4-7F6D80DB5299}" presName="Name0" presStyleCnt="0">
        <dgm:presLayoutVars>
          <dgm:dir/>
          <dgm:animLvl val="lvl"/>
          <dgm:resizeHandles val="exact"/>
        </dgm:presLayoutVars>
      </dgm:prSet>
      <dgm:spPr/>
    </dgm:pt>
    <dgm:pt modelId="{6360E234-1DAB-4AC4-8CD5-98E49EA543D3}" type="pres">
      <dgm:prSet presAssocID="{877E2DAE-E3C3-421F-9816-F44159FA5777}" presName="linNode" presStyleCnt="0"/>
      <dgm:spPr/>
    </dgm:pt>
    <dgm:pt modelId="{795FA7A4-DE36-44A7-A2B9-CFF6FA63E685}" type="pres">
      <dgm:prSet presAssocID="{877E2DAE-E3C3-421F-9816-F44159FA5777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C5C2E053-5438-4E39-9EBC-4060F8964538}" type="pres">
      <dgm:prSet presAssocID="{877E2DAE-E3C3-421F-9816-F44159FA5777}" presName="descendantText" presStyleLbl="alignNode1" presStyleIdx="0" presStyleCnt="3">
        <dgm:presLayoutVars>
          <dgm:bulletEnabled/>
        </dgm:presLayoutVars>
      </dgm:prSet>
      <dgm:spPr/>
    </dgm:pt>
    <dgm:pt modelId="{BEB1B969-2BC9-4DE6-A003-95312A154BF3}" type="pres">
      <dgm:prSet presAssocID="{43DB16A3-CA37-4817-BA84-16F65EDCEA00}" presName="sp" presStyleCnt="0"/>
      <dgm:spPr/>
    </dgm:pt>
    <dgm:pt modelId="{F8419EF5-6499-4C68-A514-76DD5823614A}" type="pres">
      <dgm:prSet presAssocID="{3E749A2C-5670-4024-98CA-EB81EA7E7453}" presName="linNode" presStyleCnt="0"/>
      <dgm:spPr/>
    </dgm:pt>
    <dgm:pt modelId="{CF08B088-B823-4E43-8201-1A33D1E114C4}" type="pres">
      <dgm:prSet presAssocID="{3E749A2C-5670-4024-98CA-EB81EA7E7453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A6D576DA-C4BA-4CEF-9807-C6ACC7C84B6A}" type="pres">
      <dgm:prSet presAssocID="{3E749A2C-5670-4024-98CA-EB81EA7E7453}" presName="descendantText" presStyleLbl="alignNode1" presStyleIdx="1" presStyleCnt="3">
        <dgm:presLayoutVars>
          <dgm:bulletEnabled/>
        </dgm:presLayoutVars>
      </dgm:prSet>
      <dgm:spPr/>
    </dgm:pt>
    <dgm:pt modelId="{F28F2831-2E6E-4A67-B530-39CF7F0A7875}" type="pres">
      <dgm:prSet presAssocID="{D4A5F766-7599-4790-910C-4848A0EC037C}" presName="sp" presStyleCnt="0"/>
      <dgm:spPr/>
    </dgm:pt>
    <dgm:pt modelId="{B02B48A3-5FDF-4845-B051-D127383A1D64}" type="pres">
      <dgm:prSet presAssocID="{8ECD34A6-D711-4B66-879E-3FEF0B270C2F}" presName="linNode" presStyleCnt="0"/>
      <dgm:spPr/>
    </dgm:pt>
    <dgm:pt modelId="{121DB2FC-1926-470C-A87A-586FAEC69C55}" type="pres">
      <dgm:prSet presAssocID="{8ECD34A6-D711-4B66-879E-3FEF0B270C2F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60E64D20-EA53-4C16-8FBD-D9DB9ACA7B36}" type="pres">
      <dgm:prSet presAssocID="{8ECD34A6-D711-4B66-879E-3FEF0B270C2F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F5F6E716-1AC4-4384-910B-B15B3DFBCFE4}" type="presOf" srcId="{C75D9CB7-4996-4F94-94D4-7F6D80DB5299}" destId="{0A62EED2-1F6F-441B-A39A-8B3559F7B9DC}" srcOrd="0" destOrd="0" presId="urn:microsoft.com/office/officeart/2016/7/layout/VerticalHollowActionList"/>
    <dgm:cxn modelId="{66A1D319-FA50-4802-88F7-4E0DFE35A7E8}" type="presOf" srcId="{12C266A7-E97F-4429-833C-E369FF2D3F32}" destId="{C5C2E053-5438-4E39-9EBC-4060F8964538}" srcOrd="0" destOrd="0" presId="urn:microsoft.com/office/officeart/2016/7/layout/VerticalHollowActionList"/>
    <dgm:cxn modelId="{ACD6AC21-71D7-485D-85B3-54F38D5E72D0}" type="presOf" srcId="{8ECD34A6-D711-4B66-879E-3FEF0B270C2F}" destId="{121DB2FC-1926-470C-A87A-586FAEC69C55}" srcOrd="0" destOrd="0" presId="urn:microsoft.com/office/officeart/2016/7/layout/VerticalHollowActionList"/>
    <dgm:cxn modelId="{260F032D-EE65-44DB-A2F2-41CB4DBECCB0}" type="presOf" srcId="{7808EDB6-4471-4EB1-8468-9A8FA56FD9B2}" destId="{60E64D20-EA53-4C16-8FBD-D9DB9ACA7B36}" srcOrd="0" destOrd="0" presId="urn:microsoft.com/office/officeart/2016/7/layout/VerticalHollowActionList"/>
    <dgm:cxn modelId="{ECC9B742-2A1B-4274-877F-8E92316B0187}" srcId="{8713DA66-46D8-4FBD-9CA2-087C62C41093}" destId="{5A376053-1F80-40C7-825B-DD8F6D8EA623}" srcOrd="0" destOrd="0" parTransId="{8986EC37-3622-4F41-B37C-371934553AE9}" sibTransId="{B00B4978-ECE7-45F7-97B8-53D6E2B5CEFA}"/>
    <dgm:cxn modelId="{CB36F363-FEDC-43ED-80BB-2BCD135A474C}" srcId="{C75D9CB7-4996-4F94-94D4-7F6D80DB5299}" destId="{877E2DAE-E3C3-421F-9816-F44159FA5777}" srcOrd="0" destOrd="0" parTransId="{4DE7E216-181D-4DA8-B972-73D0E711D057}" sibTransId="{43DB16A3-CA37-4817-BA84-16F65EDCEA00}"/>
    <dgm:cxn modelId="{727F9668-795B-4C6F-9927-1F6D444DE0A8}" type="presOf" srcId="{240CBD25-B994-4335-ACE9-DB5CDF92767C}" destId="{60E64D20-EA53-4C16-8FBD-D9DB9ACA7B36}" srcOrd="0" destOrd="1" presId="urn:microsoft.com/office/officeart/2016/7/layout/VerticalHollowActionList"/>
    <dgm:cxn modelId="{1B100F4C-7F8E-4BBF-A250-0DA06AB4BDF9}" srcId="{12C266A7-E97F-4429-833C-E369FF2D3F32}" destId="{1034FCA9-0306-4EC3-930B-87B68FAED69B}" srcOrd="0" destOrd="0" parTransId="{3E567F18-B85F-4BB4-82F9-9658659C75E5}" sibTransId="{68A5D479-6AE7-43B8-9F44-6A4D6EF3CD4F}"/>
    <dgm:cxn modelId="{2BC79976-2C5E-4648-8838-648C7A420BB4}" srcId="{8ECD34A6-D711-4B66-879E-3FEF0B270C2F}" destId="{7808EDB6-4471-4EB1-8468-9A8FA56FD9B2}" srcOrd="0" destOrd="0" parTransId="{D0D24136-C7E1-4624-ADA5-6A82980641D5}" sibTransId="{6C70249E-209F-4E2A-BE26-1E04841EADE0}"/>
    <dgm:cxn modelId="{DE4FB97C-7FAD-4B18-9297-BCFF1D5E3E2A}" type="presOf" srcId="{5A376053-1F80-40C7-825B-DD8F6D8EA623}" destId="{A6D576DA-C4BA-4CEF-9807-C6ACC7C84B6A}" srcOrd="0" destOrd="1" presId="urn:microsoft.com/office/officeart/2016/7/layout/VerticalHollowActionList"/>
    <dgm:cxn modelId="{50DA998E-62B4-4A0E-B2DE-CDA6389105DC}" srcId="{877E2DAE-E3C3-421F-9816-F44159FA5777}" destId="{12C266A7-E97F-4429-833C-E369FF2D3F32}" srcOrd="0" destOrd="0" parTransId="{CCD71073-2107-4FB8-9358-89DEA51A7403}" sibTransId="{A160F81E-5CBC-4474-917B-48CA7AF1F45A}"/>
    <dgm:cxn modelId="{949AF493-C675-48BF-85BF-E5910059BA55}" type="presOf" srcId="{1034FCA9-0306-4EC3-930B-87B68FAED69B}" destId="{C5C2E053-5438-4E39-9EBC-4060F8964538}" srcOrd="0" destOrd="1" presId="urn:microsoft.com/office/officeart/2016/7/layout/VerticalHollowActionList"/>
    <dgm:cxn modelId="{7914DC9B-1F71-4098-810E-03BD46888B8E}" srcId="{C75D9CB7-4996-4F94-94D4-7F6D80DB5299}" destId="{3E749A2C-5670-4024-98CA-EB81EA7E7453}" srcOrd="1" destOrd="0" parTransId="{B7989C6F-0CC7-45AC-9484-074EFB98AAD2}" sibTransId="{D4A5F766-7599-4790-910C-4848A0EC037C}"/>
    <dgm:cxn modelId="{89AEE69E-C292-41EC-A432-D00A791D1966}" srcId="{7808EDB6-4471-4EB1-8468-9A8FA56FD9B2}" destId="{240CBD25-B994-4335-ACE9-DB5CDF92767C}" srcOrd="0" destOrd="0" parTransId="{135D3CC9-9A2E-4D0D-BA0B-BB7B156BF123}" sibTransId="{1862B31E-1501-48D3-87B0-089AFE2A6B07}"/>
    <dgm:cxn modelId="{1C55E7A8-4A89-48B5-8BA7-6D6ACF9B1CD8}" srcId="{3E749A2C-5670-4024-98CA-EB81EA7E7453}" destId="{8713DA66-46D8-4FBD-9CA2-087C62C41093}" srcOrd="0" destOrd="0" parTransId="{AAC7A6F0-68B6-458D-84BB-620CDD979F71}" sibTransId="{98F3C87A-7478-4DA9-B80F-A1F08A61FAB5}"/>
    <dgm:cxn modelId="{6BAC6BBB-B643-481D-A778-6117604F8D08}" type="presOf" srcId="{877E2DAE-E3C3-421F-9816-F44159FA5777}" destId="{795FA7A4-DE36-44A7-A2B9-CFF6FA63E685}" srcOrd="0" destOrd="0" presId="urn:microsoft.com/office/officeart/2016/7/layout/VerticalHollowActionList"/>
    <dgm:cxn modelId="{886E87BC-80B5-446D-83BF-8D00FFC72C1E}" srcId="{C75D9CB7-4996-4F94-94D4-7F6D80DB5299}" destId="{8ECD34A6-D711-4B66-879E-3FEF0B270C2F}" srcOrd="2" destOrd="0" parTransId="{1EB781B9-5B8B-4FA8-BC9D-5365111E298E}" sibTransId="{DC1667CB-239C-4620-8BD7-E6ECA72851F4}"/>
    <dgm:cxn modelId="{2447B4E6-8093-41FC-989A-944D32ABEC02}" type="presOf" srcId="{3E749A2C-5670-4024-98CA-EB81EA7E7453}" destId="{CF08B088-B823-4E43-8201-1A33D1E114C4}" srcOrd="0" destOrd="0" presId="urn:microsoft.com/office/officeart/2016/7/layout/VerticalHollowActionList"/>
    <dgm:cxn modelId="{21C10BEE-14E3-43AF-BBD4-C488D875416F}" type="presOf" srcId="{8713DA66-46D8-4FBD-9CA2-087C62C41093}" destId="{A6D576DA-C4BA-4CEF-9807-C6ACC7C84B6A}" srcOrd="0" destOrd="0" presId="urn:microsoft.com/office/officeart/2016/7/layout/VerticalHollowActionList"/>
    <dgm:cxn modelId="{3F510E76-7E0C-4F40-B661-C6C86CD2E865}" type="presParOf" srcId="{0A62EED2-1F6F-441B-A39A-8B3559F7B9DC}" destId="{6360E234-1DAB-4AC4-8CD5-98E49EA543D3}" srcOrd="0" destOrd="0" presId="urn:microsoft.com/office/officeart/2016/7/layout/VerticalHollowActionList"/>
    <dgm:cxn modelId="{087CAA9B-B5FA-4418-9EF7-A7B6AF8FACA1}" type="presParOf" srcId="{6360E234-1DAB-4AC4-8CD5-98E49EA543D3}" destId="{795FA7A4-DE36-44A7-A2B9-CFF6FA63E685}" srcOrd="0" destOrd="0" presId="urn:microsoft.com/office/officeart/2016/7/layout/VerticalHollowActionList"/>
    <dgm:cxn modelId="{1CC5981A-3F4A-4936-A391-D2344F486B4E}" type="presParOf" srcId="{6360E234-1DAB-4AC4-8CD5-98E49EA543D3}" destId="{C5C2E053-5438-4E39-9EBC-4060F8964538}" srcOrd="1" destOrd="0" presId="urn:microsoft.com/office/officeart/2016/7/layout/VerticalHollowActionList"/>
    <dgm:cxn modelId="{FDAFE85E-9D72-4788-AA10-D607AAB9E1A0}" type="presParOf" srcId="{0A62EED2-1F6F-441B-A39A-8B3559F7B9DC}" destId="{BEB1B969-2BC9-4DE6-A003-95312A154BF3}" srcOrd="1" destOrd="0" presId="urn:microsoft.com/office/officeart/2016/7/layout/VerticalHollowActionList"/>
    <dgm:cxn modelId="{CA14A602-9CCA-4508-8BAE-407235CFD837}" type="presParOf" srcId="{0A62EED2-1F6F-441B-A39A-8B3559F7B9DC}" destId="{F8419EF5-6499-4C68-A514-76DD5823614A}" srcOrd="2" destOrd="0" presId="urn:microsoft.com/office/officeart/2016/7/layout/VerticalHollowActionList"/>
    <dgm:cxn modelId="{6861FD9D-66C2-437F-8DF0-68E317E4071E}" type="presParOf" srcId="{F8419EF5-6499-4C68-A514-76DD5823614A}" destId="{CF08B088-B823-4E43-8201-1A33D1E114C4}" srcOrd="0" destOrd="0" presId="urn:microsoft.com/office/officeart/2016/7/layout/VerticalHollowActionList"/>
    <dgm:cxn modelId="{35EF355B-C2B6-43CC-96E7-F778C11BC811}" type="presParOf" srcId="{F8419EF5-6499-4C68-A514-76DD5823614A}" destId="{A6D576DA-C4BA-4CEF-9807-C6ACC7C84B6A}" srcOrd="1" destOrd="0" presId="urn:microsoft.com/office/officeart/2016/7/layout/VerticalHollowActionList"/>
    <dgm:cxn modelId="{6FB026CD-72AD-4A72-A5E8-62C947AFD63C}" type="presParOf" srcId="{0A62EED2-1F6F-441B-A39A-8B3559F7B9DC}" destId="{F28F2831-2E6E-4A67-B530-39CF7F0A7875}" srcOrd="3" destOrd="0" presId="urn:microsoft.com/office/officeart/2016/7/layout/VerticalHollowActionList"/>
    <dgm:cxn modelId="{E1E4276D-D185-467B-8979-262E38668694}" type="presParOf" srcId="{0A62EED2-1F6F-441B-A39A-8B3559F7B9DC}" destId="{B02B48A3-5FDF-4845-B051-D127383A1D64}" srcOrd="4" destOrd="0" presId="urn:microsoft.com/office/officeart/2016/7/layout/VerticalHollowActionList"/>
    <dgm:cxn modelId="{CBD1D86A-AFDF-4FE3-863D-7F6D04E57855}" type="presParOf" srcId="{B02B48A3-5FDF-4845-B051-D127383A1D64}" destId="{121DB2FC-1926-470C-A87A-586FAEC69C55}" srcOrd="0" destOrd="0" presId="urn:microsoft.com/office/officeart/2016/7/layout/VerticalHollowActionList"/>
    <dgm:cxn modelId="{A22810C0-445A-4FAF-9407-39CEC39DFF6A}" type="presParOf" srcId="{B02B48A3-5FDF-4845-B051-D127383A1D64}" destId="{60E64D20-EA53-4C16-8FBD-D9DB9ACA7B36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75D9CB7-4996-4F94-94D4-7F6D80DB5299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7E2DAE-E3C3-421F-9816-F44159FA5777}">
      <dgm:prSet/>
      <dgm:spPr/>
      <dgm:t>
        <a:bodyPr/>
        <a:lstStyle/>
        <a:p>
          <a:r>
            <a:rPr lang="en-US">
              <a:latin typeface="Calibri Light"/>
              <a:cs typeface="Calibri Light"/>
            </a:rPr>
            <a:t>Create</a:t>
          </a:r>
        </a:p>
      </dgm:t>
    </dgm:pt>
    <dgm:pt modelId="{4DE7E216-181D-4DA8-B972-73D0E711D057}" type="parTrans" cxnId="{CB36F363-FEDC-43ED-80BB-2BCD135A474C}">
      <dgm:prSet/>
      <dgm:spPr/>
      <dgm:t>
        <a:bodyPr/>
        <a:lstStyle/>
        <a:p>
          <a:endParaRPr lang="en-US"/>
        </a:p>
      </dgm:t>
    </dgm:pt>
    <dgm:pt modelId="{43DB16A3-CA37-4817-BA84-16F65EDCEA00}" type="sibTrans" cxnId="{CB36F363-FEDC-43ED-80BB-2BCD135A474C}">
      <dgm:prSet/>
      <dgm:spPr/>
      <dgm:t>
        <a:bodyPr/>
        <a:lstStyle/>
        <a:p>
          <a:endParaRPr lang="en-US"/>
        </a:p>
      </dgm:t>
    </dgm:pt>
    <dgm:pt modelId="{12C266A7-E97F-4429-833C-E369FF2D3F32}">
      <dgm:prSet/>
      <dgm:spPr/>
      <dgm:t>
        <a:bodyPr/>
        <a:lstStyle/>
        <a:p>
          <a:r>
            <a:rPr lang="en-US">
              <a:latin typeface="Calibri Light"/>
              <a:cs typeface="Calibri Light"/>
            </a:rPr>
            <a:t>Master Vocabulary</a:t>
          </a:r>
        </a:p>
      </dgm:t>
    </dgm:pt>
    <dgm:pt modelId="{CCD71073-2107-4FB8-9358-89DEA51A7403}" type="parTrans" cxnId="{50DA998E-62B4-4A0E-B2DE-CDA6389105DC}">
      <dgm:prSet/>
      <dgm:spPr/>
      <dgm:t>
        <a:bodyPr/>
        <a:lstStyle/>
        <a:p>
          <a:endParaRPr lang="en-US"/>
        </a:p>
      </dgm:t>
    </dgm:pt>
    <dgm:pt modelId="{A160F81E-5CBC-4474-917B-48CA7AF1F45A}" type="sibTrans" cxnId="{50DA998E-62B4-4A0E-B2DE-CDA6389105DC}">
      <dgm:prSet/>
      <dgm:spPr/>
      <dgm:t>
        <a:bodyPr/>
        <a:lstStyle/>
        <a:p>
          <a:endParaRPr lang="en-US"/>
        </a:p>
      </dgm:t>
    </dgm:pt>
    <dgm:pt modelId="{1034FCA9-0306-4EC3-930B-87B68FAED69B}">
      <dgm:prSet/>
      <dgm:spPr/>
      <dgm:t>
        <a:bodyPr/>
        <a:lstStyle/>
        <a:p>
          <a:r>
            <a:rPr lang="en-US">
              <a:latin typeface="Calibri Light"/>
              <a:cs typeface="Calibri Light"/>
            </a:rPr>
            <a:t>Of all the words present in the document</a:t>
          </a:r>
        </a:p>
      </dgm:t>
    </dgm:pt>
    <dgm:pt modelId="{3E567F18-B85F-4BB4-82F9-9658659C75E5}" type="parTrans" cxnId="{1B100F4C-7F8E-4BBF-A250-0DA06AB4BDF9}">
      <dgm:prSet/>
      <dgm:spPr/>
      <dgm:t>
        <a:bodyPr/>
        <a:lstStyle/>
        <a:p>
          <a:endParaRPr lang="en-US"/>
        </a:p>
      </dgm:t>
    </dgm:pt>
    <dgm:pt modelId="{68A5D479-6AE7-43B8-9F44-6A4D6EF3CD4F}" type="sibTrans" cxnId="{1B100F4C-7F8E-4BBF-A250-0DA06AB4BDF9}">
      <dgm:prSet/>
      <dgm:spPr/>
      <dgm:t>
        <a:bodyPr/>
        <a:lstStyle/>
        <a:p>
          <a:endParaRPr lang="en-US"/>
        </a:p>
      </dgm:t>
    </dgm:pt>
    <dgm:pt modelId="{0A62EED2-1F6F-441B-A39A-8B3559F7B9DC}" type="pres">
      <dgm:prSet presAssocID="{C75D9CB7-4996-4F94-94D4-7F6D80DB5299}" presName="Name0" presStyleCnt="0">
        <dgm:presLayoutVars>
          <dgm:dir/>
          <dgm:animLvl val="lvl"/>
          <dgm:resizeHandles val="exact"/>
        </dgm:presLayoutVars>
      </dgm:prSet>
      <dgm:spPr/>
    </dgm:pt>
    <dgm:pt modelId="{6360E234-1DAB-4AC4-8CD5-98E49EA543D3}" type="pres">
      <dgm:prSet presAssocID="{877E2DAE-E3C3-421F-9816-F44159FA5777}" presName="linNode" presStyleCnt="0"/>
      <dgm:spPr/>
    </dgm:pt>
    <dgm:pt modelId="{795FA7A4-DE36-44A7-A2B9-CFF6FA63E685}" type="pres">
      <dgm:prSet presAssocID="{877E2DAE-E3C3-421F-9816-F44159FA5777}" presName="parentText" presStyleLbl="solidFgAcc1" presStyleIdx="0" presStyleCnt="1">
        <dgm:presLayoutVars>
          <dgm:chMax val="1"/>
          <dgm:bulletEnabled/>
        </dgm:presLayoutVars>
      </dgm:prSet>
      <dgm:spPr/>
    </dgm:pt>
    <dgm:pt modelId="{C5C2E053-5438-4E39-9EBC-4060F8964538}" type="pres">
      <dgm:prSet presAssocID="{877E2DAE-E3C3-421F-9816-F44159FA5777}" presName="descendantText" presStyleLbl="alignNode1" presStyleIdx="0" presStyleCnt="1">
        <dgm:presLayoutVars>
          <dgm:bulletEnabled/>
        </dgm:presLayoutVars>
      </dgm:prSet>
      <dgm:spPr/>
    </dgm:pt>
  </dgm:ptLst>
  <dgm:cxnLst>
    <dgm:cxn modelId="{F5F6E716-1AC4-4384-910B-B15B3DFBCFE4}" type="presOf" srcId="{C75D9CB7-4996-4F94-94D4-7F6D80DB5299}" destId="{0A62EED2-1F6F-441B-A39A-8B3559F7B9DC}" srcOrd="0" destOrd="0" presId="urn:microsoft.com/office/officeart/2016/7/layout/VerticalHollowActionList"/>
    <dgm:cxn modelId="{66A1D319-FA50-4802-88F7-4E0DFE35A7E8}" type="presOf" srcId="{12C266A7-E97F-4429-833C-E369FF2D3F32}" destId="{C5C2E053-5438-4E39-9EBC-4060F8964538}" srcOrd="0" destOrd="0" presId="urn:microsoft.com/office/officeart/2016/7/layout/VerticalHollowActionList"/>
    <dgm:cxn modelId="{CB36F363-FEDC-43ED-80BB-2BCD135A474C}" srcId="{C75D9CB7-4996-4F94-94D4-7F6D80DB5299}" destId="{877E2DAE-E3C3-421F-9816-F44159FA5777}" srcOrd="0" destOrd="0" parTransId="{4DE7E216-181D-4DA8-B972-73D0E711D057}" sibTransId="{43DB16A3-CA37-4817-BA84-16F65EDCEA00}"/>
    <dgm:cxn modelId="{1B100F4C-7F8E-4BBF-A250-0DA06AB4BDF9}" srcId="{12C266A7-E97F-4429-833C-E369FF2D3F32}" destId="{1034FCA9-0306-4EC3-930B-87B68FAED69B}" srcOrd="0" destOrd="0" parTransId="{3E567F18-B85F-4BB4-82F9-9658659C75E5}" sibTransId="{68A5D479-6AE7-43B8-9F44-6A4D6EF3CD4F}"/>
    <dgm:cxn modelId="{50DA998E-62B4-4A0E-B2DE-CDA6389105DC}" srcId="{877E2DAE-E3C3-421F-9816-F44159FA5777}" destId="{12C266A7-E97F-4429-833C-E369FF2D3F32}" srcOrd="0" destOrd="0" parTransId="{CCD71073-2107-4FB8-9358-89DEA51A7403}" sibTransId="{A160F81E-5CBC-4474-917B-48CA7AF1F45A}"/>
    <dgm:cxn modelId="{949AF493-C675-48BF-85BF-E5910059BA55}" type="presOf" srcId="{1034FCA9-0306-4EC3-930B-87B68FAED69B}" destId="{C5C2E053-5438-4E39-9EBC-4060F8964538}" srcOrd="0" destOrd="1" presId="urn:microsoft.com/office/officeart/2016/7/layout/VerticalHollowActionList"/>
    <dgm:cxn modelId="{6BAC6BBB-B643-481D-A778-6117604F8D08}" type="presOf" srcId="{877E2DAE-E3C3-421F-9816-F44159FA5777}" destId="{795FA7A4-DE36-44A7-A2B9-CFF6FA63E685}" srcOrd="0" destOrd="0" presId="urn:microsoft.com/office/officeart/2016/7/layout/VerticalHollowActionList"/>
    <dgm:cxn modelId="{3F510E76-7E0C-4F40-B661-C6C86CD2E865}" type="presParOf" srcId="{0A62EED2-1F6F-441B-A39A-8B3559F7B9DC}" destId="{6360E234-1DAB-4AC4-8CD5-98E49EA543D3}" srcOrd="0" destOrd="0" presId="urn:microsoft.com/office/officeart/2016/7/layout/VerticalHollowActionList"/>
    <dgm:cxn modelId="{087CAA9B-B5FA-4418-9EF7-A7B6AF8FACA1}" type="presParOf" srcId="{6360E234-1DAB-4AC4-8CD5-98E49EA543D3}" destId="{795FA7A4-DE36-44A7-A2B9-CFF6FA63E685}" srcOrd="0" destOrd="0" presId="urn:microsoft.com/office/officeart/2016/7/layout/VerticalHollowActionList"/>
    <dgm:cxn modelId="{1CC5981A-3F4A-4936-A391-D2344F486B4E}" type="presParOf" srcId="{6360E234-1DAB-4AC4-8CD5-98E49EA543D3}" destId="{C5C2E053-5438-4E39-9EBC-4060F8964538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75D9CB7-4996-4F94-94D4-7F6D80DB5299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2C266A7-E97F-4429-833C-E369FF2D3F32}">
      <dgm:prSet/>
      <dgm:spPr/>
      <dgm:t>
        <a:bodyPr/>
        <a:lstStyle/>
        <a:p>
          <a:pPr rtl="0"/>
          <a:r>
            <a:rPr lang="en-US">
              <a:latin typeface="Calibri Light"/>
              <a:cs typeface="Calibri Light"/>
            </a:rPr>
            <a:t>Words with Numbers</a:t>
          </a:r>
        </a:p>
      </dgm:t>
    </dgm:pt>
    <dgm:pt modelId="{CCD71073-2107-4FB8-9358-89DEA51A7403}" type="parTrans" cxnId="{50DA998E-62B4-4A0E-B2DE-CDA6389105DC}">
      <dgm:prSet/>
      <dgm:spPr/>
      <dgm:t>
        <a:bodyPr/>
        <a:lstStyle/>
        <a:p>
          <a:endParaRPr lang="en-US"/>
        </a:p>
      </dgm:t>
    </dgm:pt>
    <dgm:pt modelId="{A160F81E-5CBC-4474-917B-48CA7AF1F45A}" type="sibTrans" cxnId="{50DA998E-62B4-4A0E-B2DE-CDA6389105DC}">
      <dgm:prSet/>
      <dgm:spPr/>
      <dgm:t>
        <a:bodyPr/>
        <a:lstStyle/>
        <a:p>
          <a:endParaRPr lang="en-US"/>
        </a:p>
      </dgm:t>
    </dgm:pt>
    <dgm:pt modelId="{8B340158-EEF5-44D9-8BC0-B225AB48A008}">
      <dgm:prSet phldr="0"/>
      <dgm:spPr/>
      <dgm:t>
        <a:bodyPr/>
        <a:lstStyle/>
        <a:p>
          <a:pPr rtl="0"/>
          <a:r>
            <a:rPr lang="en-US"/>
            <a:t>Replace</a:t>
          </a:r>
        </a:p>
      </dgm:t>
    </dgm:pt>
    <dgm:pt modelId="{6CB76F07-7CF7-4544-96FF-B16DF9BFB640}" type="parTrans" cxnId="{566CD184-1EE3-456B-8747-6C1888790487}">
      <dgm:prSet/>
      <dgm:spPr/>
    </dgm:pt>
    <dgm:pt modelId="{05E2A0A8-B566-4CD5-A24B-480B3560A595}" type="sibTrans" cxnId="{566CD184-1EE3-456B-8747-6C1888790487}">
      <dgm:prSet/>
      <dgm:spPr/>
    </dgm:pt>
    <dgm:pt modelId="{6D3E4CE1-58F0-427D-910A-EB08654188DA}">
      <dgm:prSet phldr="0"/>
      <dgm:spPr/>
      <dgm:t>
        <a:bodyPr/>
        <a:lstStyle/>
        <a:p>
          <a:r>
            <a:rPr lang="en-US">
              <a:latin typeface="Calibri Light"/>
              <a:cs typeface="Calibri Light"/>
            </a:rPr>
            <a:t>Based on Index in the Vocabulary</a:t>
          </a:r>
        </a:p>
      </dgm:t>
    </dgm:pt>
    <dgm:pt modelId="{E2832449-898C-4771-B0C0-9D8D2D6E41C5}" type="parTrans" cxnId="{063F84B1-FB34-4D22-8BEF-1915E041CF50}">
      <dgm:prSet/>
      <dgm:spPr/>
    </dgm:pt>
    <dgm:pt modelId="{5B351C7E-9E11-4D0E-A2C9-0B453B385818}" type="sibTrans" cxnId="{063F84B1-FB34-4D22-8BEF-1915E041CF50}">
      <dgm:prSet/>
      <dgm:spPr/>
    </dgm:pt>
    <dgm:pt modelId="{0A62EED2-1F6F-441B-A39A-8B3559F7B9DC}" type="pres">
      <dgm:prSet presAssocID="{C75D9CB7-4996-4F94-94D4-7F6D80DB5299}" presName="Name0" presStyleCnt="0">
        <dgm:presLayoutVars>
          <dgm:dir/>
          <dgm:animLvl val="lvl"/>
          <dgm:resizeHandles val="exact"/>
        </dgm:presLayoutVars>
      </dgm:prSet>
      <dgm:spPr/>
    </dgm:pt>
    <dgm:pt modelId="{EEFE8312-93B9-4139-82F2-8C3C36E3632F}" type="pres">
      <dgm:prSet presAssocID="{8B340158-EEF5-44D9-8BC0-B225AB48A008}" presName="linNode" presStyleCnt="0"/>
      <dgm:spPr/>
    </dgm:pt>
    <dgm:pt modelId="{E42CDF0A-D281-41DD-845C-C57974C27D12}" type="pres">
      <dgm:prSet presAssocID="{8B340158-EEF5-44D9-8BC0-B225AB48A008}" presName="parentText" presStyleLbl="solidFgAcc1" presStyleIdx="0" presStyleCnt="1">
        <dgm:presLayoutVars>
          <dgm:chMax val="1"/>
          <dgm:bulletEnabled/>
        </dgm:presLayoutVars>
      </dgm:prSet>
      <dgm:spPr/>
    </dgm:pt>
    <dgm:pt modelId="{47358C3A-437B-4A11-ABFC-3C2261ACCAC7}" type="pres">
      <dgm:prSet presAssocID="{8B340158-EEF5-44D9-8BC0-B225AB48A008}" presName="descendantText" presStyleLbl="alignNode1" presStyleIdx="0" presStyleCnt="1">
        <dgm:presLayoutVars>
          <dgm:bulletEnabled/>
        </dgm:presLayoutVars>
      </dgm:prSet>
      <dgm:spPr/>
    </dgm:pt>
  </dgm:ptLst>
  <dgm:cxnLst>
    <dgm:cxn modelId="{F5F6E716-1AC4-4384-910B-B15B3DFBCFE4}" type="presOf" srcId="{C75D9CB7-4996-4F94-94D4-7F6D80DB5299}" destId="{0A62EED2-1F6F-441B-A39A-8B3559F7B9DC}" srcOrd="0" destOrd="0" presId="urn:microsoft.com/office/officeart/2016/7/layout/VerticalHollowActionList"/>
    <dgm:cxn modelId="{0C84C16E-0B67-47FC-86A3-A2BC61806299}" type="presOf" srcId="{12C266A7-E97F-4429-833C-E369FF2D3F32}" destId="{47358C3A-437B-4A11-ABFC-3C2261ACCAC7}" srcOrd="0" destOrd="0" presId="urn:microsoft.com/office/officeart/2016/7/layout/VerticalHollowActionList"/>
    <dgm:cxn modelId="{566CD184-1EE3-456B-8747-6C1888790487}" srcId="{C75D9CB7-4996-4F94-94D4-7F6D80DB5299}" destId="{8B340158-EEF5-44D9-8BC0-B225AB48A008}" srcOrd="0" destOrd="0" parTransId="{6CB76F07-7CF7-4544-96FF-B16DF9BFB640}" sibTransId="{05E2A0A8-B566-4CD5-A24B-480B3560A595}"/>
    <dgm:cxn modelId="{CB27848B-43BA-4E27-864C-59BC6856E73F}" type="presOf" srcId="{6D3E4CE1-58F0-427D-910A-EB08654188DA}" destId="{47358C3A-437B-4A11-ABFC-3C2261ACCAC7}" srcOrd="0" destOrd="1" presId="urn:microsoft.com/office/officeart/2016/7/layout/VerticalHollowActionList"/>
    <dgm:cxn modelId="{50DA998E-62B4-4A0E-B2DE-CDA6389105DC}" srcId="{8B340158-EEF5-44D9-8BC0-B225AB48A008}" destId="{12C266A7-E97F-4429-833C-E369FF2D3F32}" srcOrd="0" destOrd="0" parTransId="{CCD71073-2107-4FB8-9358-89DEA51A7403}" sibTransId="{A160F81E-5CBC-4474-917B-48CA7AF1F45A}"/>
    <dgm:cxn modelId="{063F84B1-FB34-4D22-8BEF-1915E041CF50}" srcId="{12C266A7-E97F-4429-833C-E369FF2D3F32}" destId="{6D3E4CE1-58F0-427D-910A-EB08654188DA}" srcOrd="0" destOrd="0" parTransId="{E2832449-898C-4771-B0C0-9D8D2D6E41C5}" sibTransId="{5B351C7E-9E11-4D0E-A2C9-0B453B385818}"/>
    <dgm:cxn modelId="{1C2E97CD-DC28-4C43-AFD9-D32EE457C451}" type="presOf" srcId="{8B340158-EEF5-44D9-8BC0-B225AB48A008}" destId="{E42CDF0A-D281-41DD-845C-C57974C27D12}" srcOrd="0" destOrd="0" presId="urn:microsoft.com/office/officeart/2016/7/layout/VerticalHollowActionList"/>
    <dgm:cxn modelId="{669523B5-4638-4686-971A-D99FF65FFD90}" type="presParOf" srcId="{0A62EED2-1F6F-441B-A39A-8B3559F7B9DC}" destId="{EEFE8312-93B9-4139-82F2-8C3C36E3632F}" srcOrd="0" destOrd="0" presId="urn:microsoft.com/office/officeart/2016/7/layout/VerticalHollowActionList"/>
    <dgm:cxn modelId="{0A2144D8-FB2F-45F1-9092-99F65BAD8C53}" type="presParOf" srcId="{EEFE8312-93B9-4139-82F2-8C3C36E3632F}" destId="{E42CDF0A-D281-41DD-845C-C57974C27D12}" srcOrd="0" destOrd="0" presId="urn:microsoft.com/office/officeart/2016/7/layout/VerticalHollowActionList"/>
    <dgm:cxn modelId="{3B852E82-434D-43ED-ACFF-D6366CF8810D}" type="presParOf" srcId="{EEFE8312-93B9-4139-82F2-8C3C36E3632F}" destId="{47358C3A-437B-4A11-ABFC-3C2261ACCAC7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75D9CB7-4996-4F94-94D4-7F6D80DB5299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2C266A7-E97F-4429-833C-E369FF2D3F32}">
      <dgm:prSet/>
      <dgm:spPr/>
      <dgm:t>
        <a:bodyPr/>
        <a:lstStyle/>
        <a:p>
          <a:pPr rtl="0"/>
          <a:r>
            <a:rPr lang="en-US"/>
            <a:t>Words with </a:t>
          </a:r>
          <a:r>
            <a:rPr lang="en-US">
              <a:latin typeface="Calibri"/>
            </a:rPr>
            <a:t>Numbers</a:t>
          </a:r>
        </a:p>
      </dgm:t>
    </dgm:pt>
    <dgm:pt modelId="{CCD71073-2107-4FB8-9358-89DEA51A7403}" type="parTrans" cxnId="{50DA998E-62B4-4A0E-B2DE-CDA6389105DC}">
      <dgm:prSet/>
      <dgm:spPr/>
      <dgm:t>
        <a:bodyPr/>
        <a:lstStyle/>
        <a:p>
          <a:endParaRPr lang="en-US"/>
        </a:p>
      </dgm:t>
    </dgm:pt>
    <dgm:pt modelId="{A160F81E-5CBC-4474-917B-48CA7AF1F45A}" type="sibTrans" cxnId="{50DA998E-62B4-4A0E-B2DE-CDA6389105DC}">
      <dgm:prSet/>
      <dgm:spPr/>
      <dgm:t>
        <a:bodyPr/>
        <a:lstStyle/>
        <a:p>
          <a:endParaRPr lang="en-US"/>
        </a:p>
      </dgm:t>
    </dgm:pt>
    <dgm:pt modelId="{8B340158-EEF5-44D9-8BC0-B225AB48A008}">
      <dgm:prSet phldr="0"/>
      <dgm:spPr/>
      <dgm:t>
        <a:bodyPr/>
        <a:lstStyle/>
        <a:p>
          <a:pPr rtl="0"/>
          <a:r>
            <a:rPr lang="en-US"/>
            <a:t>Replace</a:t>
          </a:r>
        </a:p>
      </dgm:t>
    </dgm:pt>
    <dgm:pt modelId="{6CB76F07-7CF7-4544-96FF-B16DF9BFB640}" type="parTrans" cxnId="{566CD184-1EE3-456B-8747-6C1888790487}">
      <dgm:prSet/>
      <dgm:spPr/>
    </dgm:pt>
    <dgm:pt modelId="{05E2A0A8-B566-4CD5-A24B-480B3560A595}" type="sibTrans" cxnId="{566CD184-1EE3-456B-8747-6C1888790487}">
      <dgm:prSet/>
      <dgm:spPr/>
    </dgm:pt>
    <dgm:pt modelId="{6D3E4CE1-58F0-427D-910A-EB08654188DA}">
      <dgm:prSet phldr="0"/>
      <dgm:spPr/>
      <dgm:t>
        <a:bodyPr/>
        <a:lstStyle/>
        <a:p>
          <a:r>
            <a:rPr lang="en-US">
              <a:latin typeface="Calibri"/>
            </a:rPr>
            <a:t>Based</a:t>
          </a:r>
          <a:r>
            <a:rPr lang="en-US"/>
            <a:t> on Index in the Vocabulary</a:t>
          </a:r>
        </a:p>
      </dgm:t>
    </dgm:pt>
    <dgm:pt modelId="{E2832449-898C-4771-B0C0-9D8D2D6E41C5}" type="parTrans" cxnId="{063F84B1-FB34-4D22-8BEF-1915E041CF50}">
      <dgm:prSet/>
      <dgm:spPr/>
    </dgm:pt>
    <dgm:pt modelId="{5B351C7E-9E11-4D0E-A2C9-0B453B385818}" type="sibTrans" cxnId="{063F84B1-FB34-4D22-8BEF-1915E041CF50}">
      <dgm:prSet/>
      <dgm:spPr/>
    </dgm:pt>
    <dgm:pt modelId="{0A62EED2-1F6F-441B-A39A-8B3559F7B9DC}" type="pres">
      <dgm:prSet presAssocID="{C75D9CB7-4996-4F94-94D4-7F6D80DB5299}" presName="Name0" presStyleCnt="0">
        <dgm:presLayoutVars>
          <dgm:dir/>
          <dgm:animLvl val="lvl"/>
          <dgm:resizeHandles val="exact"/>
        </dgm:presLayoutVars>
      </dgm:prSet>
      <dgm:spPr/>
    </dgm:pt>
    <dgm:pt modelId="{EEFE8312-93B9-4139-82F2-8C3C36E3632F}" type="pres">
      <dgm:prSet presAssocID="{8B340158-EEF5-44D9-8BC0-B225AB48A008}" presName="linNode" presStyleCnt="0"/>
      <dgm:spPr/>
    </dgm:pt>
    <dgm:pt modelId="{E42CDF0A-D281-41DD-845C-C57974C27D12}" type="pres">
      <dgm:prSet presAssocID="{8B340158-EEF5-44D9-8BC0-B225AB48A008}" presName="parentText" presStyleLbl="solidFgAcc1" presStyleIdx="0" presStyleCnt="1">
        <dgm:presLayoutVars>
          <dgm:chMax val="1"/>
          <dgm:bulletEnabled/>
        </dgm:presLayoutVars>
      </dgm:prSet>
      <dgm:spPr/>
    </dgm:pt>
    <dgm:pt modelId="{47358C3A-437B-4A11-ABFC-3C2261ACCAC7}" type="pres">
      <dgm:prSet presAssocID="{8B340158-EEF5-44D9-8BC0-B225AB48A008}" presName="descendantText" presStyleLbl="alignNode1" presStyleIdx="0" presStyleCnt="1">
        <dgm:presLayoutVars>
          <dgm:bulletEnabled/>
        </dgm:presLayoutVars>
      </dgm:prSet>
      <dgm:spPr/>
    </dgm:pt>
  </dgm:ptLst>
  <dgm:cxnLst>
    <dgm:cxn modelId="{F5F6E716-1AC4-4384-910B-B15B3DFBCFE4}" type="presOf" srcId="{C75D9CB7-4996-4F94-94D4-7F6D80DB5299}" destId="{0A62EED2-1F6F-441B-A39A-8B3559F7B9DC}" srcOrd="0" destOrd="0" presId="urn:microsoft.com/office/officeart/2016/7/layout/VerticalHollowActionList"/>
    <dgm:cxn modelId="{406EAA2F-1013-4B63-858F-CDDA700E0B45}" type="presOf" srcId="{8B340158-EEF5-44D9-8BC0-B225AB48A008}" destId="{E42CDF0A-D281-41DD-845C-C57974C27D12}" srcOrd="0" destOrd="0" presId="urn:microsoft.com/office/officeart/2016/7/layout/VerticalHollowActionList"/>
    <dgm:cxn modelId="{B866BF78-4BAE-4EC5-9E9A-F2CD3DF591B9}" type="presOf" srcId="{12C266A7-E97F-4429-833C-E369FF2D3F32}" destId="{47358C3A-437B-4A11-ABFC-3C2261ACCAC7}" srcOrd="0" destOrd="0" presId="urn:microsoft.com/office/officeart/2016/7/layout/VerticalHollowActionList"/>
    <dgm:cxn modelId="{566CD184-1EE3-456B-8747-6C1888790487}" srcId="{C75D9CB7-4996-4F94-94D4-7F6D80DB5299}" destId="{8B340158-EEF5-44D9-8BC0-B225AB48A008}" srcOrd="0" destOrd="0" parTransId="{6CB76F07-7CF7-4544-96FF-B16DF9BFB640}" sibTransId="{05E2A0A8-B566-4CD5-A24B-480B3560A595}"/>
    <dgm:cxn modelId="{50DA998E-62B4-4A0E-B2DE-CDA6389105DC}" srcId="{8B340158-EEF5-44D9-8BC0-B225AB48A008}" destId="{12C266A7-E97F-4429-833C-E369FF2D3F32}" srcOrd="0" destOrd="0" parTransId="{CCD71073-2107-4FB8-9358-89DEA51A7403}" sibTransId="{A160F81E-5CBC-4474-917B-48CA7AF1F45A}"/>
    <dgm:cxn modelId="{063F84B1-FB34-4D22-8BEF-1915E041CF50}" srcId="{12C266A7-E97F-4429-833C-E369FF2D3F32}" destId="{6D3E4CE1-58F0-427D-910A-EB08654188DA}" srcOrd="0" destOrd="0" parTransId="{E2832449-898C-4771-B0C0-9D8D2D6E41C5}" sibTransId="{5B351C7E-9E11-4D0E-A2C9-0B453B385818}"/>
    <dgm:cxn modelId="{083C80B7-6FE6-4E0D-9745-F20048CB91A0}" type="presOf" srcId="{6D3E4CE1-58F0-427D-910A-EB08654188DA}" destId="{47358C3A-437B-4A11-ABFC-3C2261ACCAC7}" srcOrd="0" destOrd="1" presId="urn:microsoft.com/office/officeart/2016/7/layout/VerticalHollowActionList"/>
    <dgm:cxn modelId="{669523B5-4638-4686-971A-D99FF65FFD90}" type="presParOf" srcId="{0A62EED2-1F6F-441B-A39A-8B3559F7B9DC}" destId="{EEFE8312-93B9-4139-82F2-8C3C36E3632F}" srcOrd="0" destOrd="0" presId="urn:microsoft.com/office/officeart/2016/7/layout/VerticalHollowActionList"/>
    <dgm:cxn modelId="{89200E06-B4F0-4CBE-9115-9BDAEF2A007F}" type="presParOf" srcId="{EEFE8312-93B9-4139-82F2-8C3C36E3632F}" destId="{E42CDF0A-D281-41DD-845C-C57974C27D12}" srcOrd="0" destOrd="0" presId="urn:microsoft.com/office/officeart/2016/7/layout/VerticalHollowActionList"/>
    <dgm:cxn modelId="{3BD7BA9F-9BDB-4305-A964-6F060709F3A0}" type="presParOf" srcId="{EEFE8312-93B9-4139-82F2-8C3C36E3632F}" destId="{47358C3A-437B-4A11-ABFC-3C2261ACCAC7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75D9CB7-4996-4F94-94D4-7F6D80DB5299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2C266A7-E97F-4429-833C-E369FF2D3F32}">
      <dgm:prSet/>
      <dgm:spPr/>
      <dgm:t>
        <a:bodyPr/>
        <a:lstStyle/>
        <a:p>
          <a:pPr rtl="0"/>
          <a:r>
            <a:rPr lang="en-US">
              <a:latin typeface="Calibri Light"/>
              <a:cs typeface="Calibri Light"/>
            </a:rPr>
            <a:t>Words with Numbers</a:t>
          </a:r>
        </a:p>
      </dgm:t>
    </dgm:pt>
    <dgm:pt modelId="{CCD71073-2107-4FB8-9358-89DEA51A7403}" type="parTrans" cxnId="{50DA998E-62B4-4A0E-B2DE-CDA6389105DC}">
      <dgm:prSet/>
      <dgm:spPr/>
      <dgm:t>
        <a:bodyPr/>
        <a:lstStyle/>
        <a:p>
          <a:endParaRPr lang="en-US"/>
        </a:p>
      </dgm:t>
    </dgm:pt>
    <dgm:pt modelId="{A160F81E-5CBC-4474-917B-48CA7AF1F45A}" type="sibTrans" cxnId="{50DA998E-62B4-4A0E-B2DE-CDA6389105DC}">
      <dgm:prSet/>
      <dgm:spPr/>
      <dgm:t>
        <a:bodyPr/>
        <a:lstStyle/>
        <a:p>
          <a:endParaRPr lang="en-US"/>
        </a:p>
      </dgm:t>
    </dgm:pt>
    <dgm:pt modelId="{8B340158-EEF5-44D9-8BC0-B225AB48A008}">
      <dgm:prSet phldr="0"/>
      <dgm:spPr/>
      <dgm:t>
        <a:bodyPr/>
        <a:lstStyle/>
        <a:p>
          <a:pPr rtl="0"/>
          <a:r>
            <a:rPr lang="en-US">
              <a:latin typeface="Calibri Light"/>
              <a:cs typeface="Calibri Light"/>
            </a:rPr>
            <a:t>Replace</a:t>
          </a:r>
          <a:endParaRPr lang="en-US" b="0" i="0" u="none" strike="noStrike" cap="none" baseline="0" noProof="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6CB76F07-7CF7-4544-96FF-B16DF9BFB640}" type="parTrans" cxnId="{566CD184-1EE3-456B-8747-6C1888790487}">
      <dgm:prSet/>
      <dgm:spPr/>
    </dgm:pt>
    <dgm:pt modelId="{05E2A0A8-B566-4CD5-A24B-480B3560A595}" type="sibTrans" cxnId="{566CD184-1EE3-456B-8747-6C1888790487}">
      <dgm:prSet/>
      <dgm:spPr/>
    </dgm:pt>
    <dgm:pt modelId="{6D3E4CE1-58F0-427D-910A-EB08654188DA}">
      <dgm:prSet phldr="0"/>
      <dgm:spPr/>
      <dgm:t>
        <a:bodyPr/>
        <a:lstStyle/>
        <a:p>
          <a:r>
            <a:rPr lang="en-US">
              <a:latin typeface="Calibri Light"/>
              <a:cs typeface="Calibri Light"/>
            </a:rPr>
            <a:t>Based on Index in the Vocabulary</a:t>
          </a:r>
        </a:p>
      </dgm:t>
    </dgm:pt>
    <dgm:pt modelId="{E2832449-898C-4771-B0C0-9D8D2D6E41C5}" type="parTrans" cxnId="{063F84B1-FB34-4D22-8BEF-1915E041CF50}">
      <dgm:prSet/>
      <dgm:spPr/>
    </dgm:pt>
    <dgm:pt modelId="{5B351C7E-9E11-4D0E-A2C9-0B453B385818}" type="sibTrans" cxnId="{063F84B1-FB34-4D22-8BEF-1915E041CF50}">
      <dgm:prSet/>
      <dgm:spPr/>
    </dgm:pt>
    <dgm:pt modelId="{0A62EED2-1F6F-441B-A39A-8B3559F7B9DC}" type="pres">
      <dgm:prSet presAssocID="{C75D9CB7-4996-4F94-94D4-7F6D80DB5299}" presName="Name0" presStyleCnt="0">
        <dgm:presLayoutVars>
          <dgm:dir/>
          <dgm:animLvl val="lvl"/>
          <dgm:resizeHandles val="exact"/>
        </dgm:presLayoutVars>
      </dgm:prSet>
      <dgm:spPr/>
    </dgm:pt>
    <dgm:pt modelId="{EEFE8312-93B9-4139-82F2-8C3C36E3632F}" type="pres">
      <dgm:prSet presAssocID="{8B340158-EEF5-44D9-8BC0-B225AB48A008}" presName="linNode" presStyleCnt="0"/>
      <dgm:spPr/>
    </dgm:pt>
    <dgm:pt modelId="{E42CDF0A-D281-41DD-845C-C57974C27D12}" type="pres">
      <dgm:prSet presAssocID="{8B340158-EEF5-44D9-8BC0-B225AB48A008}" presName="parentText" presStyleLbl="solidFgAcc1" presStyleIdx="0" presStyleCnt="1">
        <dgm:presLayoutVars>
          <dgm:chMax val="1"/>
          <dgm:bulletEnabled/>
        </dgm:presLayoutVars>
      </dgm:prSet>
      <dgm:spPr/>
    </dgm:pt>
    <dgm:pt modelId="{47358C3A-437B-4A11-ABFC-3C2261ACCAC7}" type="pres">
      <dgm:prSet presAssocID="{8B340158-EEF5-44D9-8BC0-B225AB48A008}" presName="descendantText" presStyleLbl="alignNode1" presStyleIdx="0" presStyleCnt="1">
        <dgm:presLayoutVars>
          <dgm:bulletEnabled/>
        </dgm:presLayoutVars>
      </dgm:prSet>
      <dgm:spPr/>
    </dgm:pt>
  </dgm:ptLst>
  <dgm:cxnLst>
    <dgm:cxn modelId="{F5F6E716-1AC4-4384-910B-B15B3DFBCFE4}" type="presOf" srcId="{C75D9CB7-4996-4F94-94D4-7F6D80DB5299}" destId="{0A62EED2-1F6F-441B-A39A-8B3559F7B9DC}" srcOrd="0" destOrd="0" presId="urn:microsoft.com/office/officeart/2016/7/layout/VerticalHollowActionList"/>
    <dgm:cxn modelId="{406EAA2F-1013-4B63-858F-CDDA700E0B45}" type="presOf" srcId="{8B340158-EEF5-44D9-8BC0-B225AB48A008}" destId="{E42CDF0A-D281-41DD-845C-C57974C27D12}" srcOrd="0" destOrd="0" presId="urn:microsoft.com/office/officeart/2016/7/layout/VerticalHollowActionList"/>
    <dgm:cxn modelId="{B866BF78-4BAE-4EC5-9E9A-F2CD3DF591B9}" type="presOf" srcId="{12C266A7-E97F-4429-833C-E369FF2D3F32}" destId="{47358C3A-437B-4A11-ABFC-3C2261ACCAC7}" srcOrd="0" destOrd="0" presId="urn:microsoft.com/office/officeart/2016/7/layout/VerticalHollowActionList"/>
    <dgm:cxn modelId="{566CD184-1EE3-456B-8747-6C1888790487}" srcId="{C75D9CB7-4996-4F94-94D4-7F6D80DB5299}" destId="{8B340158-EEF5-44D9-8BC0-B225AB48A008}" srcOrd="0" destOrd="0" parTransId="{6CB76F07-7CF7-4544-96FF-B16DF9BFB640}" sibTransId="{05E2A0A8-B566-4CD5-A24B-480B3560A595}"/>
    <dgm:cxn modelId="{50DA998E-62B4-4A0E-B2DE-CDA6389105DC}" srcId="{8B340158-EEF5-44D9-8BC0-B225AB48A008}" destId="{12C266A7-E97F-4429-833C-E369FF2D3F32}" srcOrd="0" destOrd="0" parTransId="{CCD71073-2107-4FB8-9358-89DEA51A7403}" sibTransId="{A160F81E-5CBC-4474-917B-48CA7AF1F45A}"/>
    <dgm:cxn modelId="{063F84B1-FB34-4D22-8BEF-1915E041CF50}" srcId="{12C266A7-E97F-4429-833C-E369FF2D3F32}" destId="{6D3E4CE1-58F0-427D-910A-EB08654188DA}" srcOrd="0" destOrd="0" parTransId="{E2832449-898C-4771-B0C0-9D8D2D6E41C5}" sibTransId="{5B351C7E-9E11-4D0E-A2C9-0B453B385818}"/>
    <dgm:cxn modelId="{083C80B7-6FE6-4E0D-9745-F20048CB91A0}" type="presOf" srcId="{6D3E4CE1-58F0-427D-910A-EB08654188DA}" destId="{47358C3A-437B-4A11-ABFC-3C2261ACCAC7}" srcOrd="0" destOrd="1" presId="urn:microsoft.com/office/officeart/2016/7/layout/VerticalHollowActionList"/>
    <dgm:cxn modelId="{669523B5-4638-4686-971A-D99FF65FFD90}" type="presParOf" srcId="{0A62EED2-1F6F-441B-A39A-8B3559F7B9DC}" destId="{EEFE8312-93B9-4139-82F2-8C3C36E3632F}" srcOrd="0" destOrd="0" presId="urn:microsoft.com/office/officeart/2016/7/layout/VerticalHollowActionList"/>
    <dgm:cxn modelId="{89200E06-B4F0-4CBE-9115-9BDAEF2A007F}" type="presParOf" srcId="{EEFE8312-93B9-4139-82F2-8C3C36E3632F}" destId="{E42CDF0A-D281-41DD-845C-C57974C27D12}" srcOrd="0" destOrd="0" presId="urn:microsoft.com/office/officeart/2016/7/layout/VerticalHollowActionList"/>
    <dgm:cxn modelId="{3BD7BA9F-9BDB-4305-A964-6F060709F3A0}" type="presParOf" srcId="{EEFE8312-93B9-4139-82F2-8C3C36E3632F}" destId="{47358C3A-437B-4A11-ABFC-3C2261ACCAC7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6624E1-A5E1-4B33-B638-926859C0A58D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8CF05-3099-4139-AD04-DAB2A7A531CD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A3328-BF25-40C9-9FD3-AE5A54DA46BF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1. Problem Statement</a:t>
          </a:r>
          <a:endParaRPr lang="en-IN" sz="1900" kern="1200"/>
        </a:p>
      </dsp:txBody>
      <dsp:txXfrm>
        <a:off x="937002" y="1903"/>
        <a:ext cx="5576601" cy="811257"/>
      </dsp:txXfrm>
    </dsp:sp>
    <dsp:sp modelId="{67D8DBFB-45FC-46CE-851E-BAD202934A72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87CD3-5F9B-40A5-A9E1-3D0B9C8BA337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30F6E2-D081-45E6-BC04-EBB97F9ACE61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2. Naïve Solution</a:t>
          </a:r>
          <a:endParaRPr lang="en-IN" sz="1900" kern="1200"/>
        </a:p>
      </dsp:txBody>
      <dsp:txXfrm>
        <a:off x="937002" y="1015975"/>
        <a:ext cx="5576601" cy="811257"/>
      </dsp:txXfrm>
    </dsp:sp>
    <dsp:sp modelId="{1F2C4E09-E579-4C1F-BFB4-1B4952304230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074FB-C8BF-485C-9CEB-61C85E1F7380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A77F6-3937-4CB3-93BA-2F2E185918D9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3. Word Embedding</a:t>
          </a:r>
          <a:endParaRPr lang="en-IN" sz="1900" kern="1200"/>
        </a:p>
      </dsp:txBody>
      <dsp:txXfrm>
        <a:off x="937002" y="2030048"/>
        <a:ext cx="5576601" cy="811257"/>
      </dsp:txXfrm>
    </dsp:sp>
    <dsp:sp modelId="{AB47105A-3F9D-48B5-8A0C-201795555450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3C35B-03D7-4B4C-A27B-6E356BFAE4CD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699CD-31DB-4061-B188-6FD3720CEEDF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4. Recurrent Neural Network</a:t>
          </a:r>
          <a:endParaRPr lang="en-IN" sz="1900" kern="1200"/>
        </a:p>
      </dsp:txBody>
      <dsp:txXfrm>
        <a:off x="937002" y="3044120"/>
        <a:ext cx="5576601" cy="811257"/>
      </dsp:txXfrm>
    </dsp:sp>
    <dsp:sp modelId="{5B19A09E-244C-4047-B99C-D3A692EF752D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0DC62-D9CF-4BC7-B858-445CC7D69659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13B99-73E2-498E-BE66-10DC18A51CF8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5. Ensemble &amp; Evaluation</a:t>
          </a:r>
        </a:p>
      </dsp:txBody>
      <dsp:txXfrm>
        <a:off x="937002" y="4058192"/>
        <a:ext cx="5576601" cy="811257"/>
      </dsp:txXfrm>
    </dsp:sp>
    <dsp:sp modelId="{C007370B-8FA5-49D3-A371-FBD25405A224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BE893E-CF8E-4B73-92BC-69C84A1E7F15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CAB4A-2529-496C-84E5-5C5C749DE68D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6. Hands On</a:t>
          </a:r>
        </a:p>
      </dsp:txBody>
      <dsp:txXfrm>
        <a:off x="937002" y="5072264"/>
        <a:ext cx="5576601" cy="81125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A8F0A-D14F-4D84-92E8-B1FC2E225D09}">
      <dsp:nvSpPr>
        <dsp:cNvPr id="0" name=""/>
        <dsp:cNvSpPr/>
      </dsp:nvSpPr>
      <dsp:spPr>
        <a:xfrm>
          <a:off x="1813971" y="0"/>
          <a:ext cx="7255884" cy="12586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784" tIns="319697" rIns="140784" bIns="319697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 ML Model</a:t>
          </a:r>
          <a:endParaRPr lang="en-US" sz="2000" b="0" i="0" u="none" strike="noStrike" kern="1200" cap="none" baseline="0" noProof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Document-Label Pair to model</a:t>
          </a:r>
        </a:p>
      </dsp:txBody>
      <dsp:txXfrm>
        <a:off x="1813971" y="0"/>
        <a:ext cx="7255884" cy="1258649"/>
      </dsp:txXfrm>
    </dsp:sp>
    <dsp:sp modelId="{D36CF67F-51B7-4792-9F84-66FB5885219C}">
      <dsp:nvSpPr>
        <dsp:cNvPr id="0" name=""/>
        <dsp:cNvSpPr/>
      </dsp:nvSpPr>
      <dsp:spPr>
        <a:xfrm>
          <a:off x="0" y="0"/>
          <a:ext cx="1813971" cy="12586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89" tIns="124327" rIns="95989" bIns="124327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Feed</a:t>
          </a:r>
        </a:p>
      </dsp:txBody>
      <dsp:txXfrm>
        <a:off x="0" y="0"/>
        <a:ext cx="1813971" cy="125864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E40AC-75E3-4417-A4B7-753B9EB44C73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05ABC-65B2-435D-9393-9483D99C0316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DE1065-9176-4E79-BD1D-0BD0C23BB144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/>
              <a:cs typeface="Calibri Light"/>
            </a:rPr>
            <a:t>Lack of context &amp; understanding</a:t>
          </a:r>
          <a:endParaRPr lang="en-US" sz="2500" b="0" i="0" u="none" strike="noStrike" kern="1200" cap="none" baseline="0" noProof="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2039300" y="956381"/>
        <a:ext cx="4474303" cy="1765627"/>
      </dsp:txXfrm>
    </dsp:sp>
    <dsp:sp modelId="{F62094FC-07EB-4626-ACF1-908CDFC7B50F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9D5C5-9C8E-44C4-856F-FEF5547CE00A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6AAA7-D846-4129-88FD-32E8C4C7DE97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/>
              <a:cs typeface="Calibri Light"/>
            </a:rPr>
            <a:t>Biasness</a:t>
          </a:r>
          <a:r>
            <a:rPr lang="en-US" sz="2500" kern="1200" baseline="0">
              <a:latin typeface="Calibri Light"/>
              <a:cs typeface="Calibri Light"/>
            </a:rPr>
            <a:t> towards certain words</a:t>
          </a:r>
          <a:endParaRPr lang="en-US" sz="2500" kern="1200">
            <a:latin typeface="Calibri Light"/>
            <a:cs typeface="Calibri Light"/>
          </a:endParaRPr>
        </a:p>
      </dsp:txBody>
      <dsp:txXfrm>
        <a:off x="2039300" y="3163416"/>
        <a:ext cx="4474303" cy="176562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58C3A-437B-4A11-ABFC-3C2261ACCAC7}">
      <dsp:nvSpPr>
        <dsp:cNvPr id="0" name=""/>
        <dsp:cNvSpPr/>
      </dsp:nvSpPr>
      <dsp:spPr>
        <a:xfrm>
          <a:off x="1783930" y="0"/>
          <a:ext cx="7135723" cy="12586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453" tIns="319697" rIns="138453" bIns="319697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/>
              <a:cs typeface="Calibri Light"/>
            </a:rPr>
            <a:t>Words with Numbers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 Light"/>
              <a:cs typeface="Calibri Light"/>
            </a:rPr>
            <a:t>Based on Index in the Vocabulary</a:t>
          </a:r>
        </a:p>
      </dsp:txBody>
      <dsp:txXfrm>
        <a:off x="1783930" y="0"/>
        <a:ext cx="7135723" cy="1258649"/>
      </dsp:txXfrm>
    </dsp:sp>
    <dsp:sp modelId="{E42CDF0A-D281-41DD-845C-C57974C27D12}">
      <dsp:nvSpPr>
        <dsp:cNvPr id="0" name=""/>
        <dsp:cNvSpPr/>
      </dsp:nvSpPr>
      <dsp:spPr>
        <a:xfrm>
          <a:off x="0" y="0"/>
          <a:ext cx="1783930" cy="12586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00" tIns="124327" rIns="94400" bIns="124327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u="none" strike="noStrike" kern="1200" cap="none" baseline="0" noProof="0">
              <a:solidFill>
                <a:srgbClr val="010000"/>
              </a:solidFill>
              <a:latin typeface="Calibri"/>
              <a:cs typeface="Calibri"/>
            </a:rPr>
            <a:t>Embeddings</a:t>
          </a:r>
        </a:p>
      </dsp:txBody>
      <dsp:txXfrm>
        <a:off x="0" y="0"/>
        <a:ext cx="1783930" cy="125864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7383B8-4715-406E-A1EB-A8A5B244A05A}">
      <dsp:nvSpPr>
        <dsp:cNvPr id="0" name=""/>
        <dsp:cNvSpPr/>
      </dsp:nvSpPr>
      <dsp:spPr>
        <a:xfrm>
          <a:off x="0" y="531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FD492-3D6B-48B1-8982-25F0475EEB9A}">
      <dsp:nvSpPr>
        <dsp:cNvPr id="0" name=""/>
        <dsp:cNvSpPr/>
      </dsp:nvSpPr>
      <dsp:spPr>
        <a:xfrm>
          <a:off x="376092" y="280269"/>
          <a:ext cx="683804" cy="68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F3A155-8975-494A-9893-86D17585D0D1}">
      <dsp:nvSpPr>
        <dsp:cNvPr id="0" name=""/>
        <dsp:cNvSpPr/>
      </dsp:nvSpPr>
      <dsp:spPr>
        <a:xfrm>
          <a:off x="1435988" y="531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>
              <a:latin typeface="Calibri Light"/>
              <a:cs typeface="Calibri Light"/>
            </a:rPr>
            <a:t>ML algorithms and almost all Deep Learning Architectures are incapable of processing strings or plain text in their raw form.</a:t>
          </a:r>
          <a:endParaRPr lang="en-US" sz="2500" b="0" i="0" u="none" strike="noStrike" kern="1200" cap="none" baseline="0" noProof="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1435988" y="531"/>
        <a:ext cx="9079611" cy="1243280"/>
      </dsp:txXfrm>
    </dsp:sp>
    <dsp:sp modelId="{902A31F1-72FB-4163-9D0C-921835255AC7}">
      <dsp:nvSpPr>
        <dsp:cNvPr id="0" name=""/>
        <dsp:cNvSpPr/>
      </dsp:nvSpPr>
      <dsp:spPr>
        <a:xfrm>
          <a:off x="0" y="1554631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3A1B3-C99C-44EB-81E6-4613A38B2E93}">
      <dsp:nvSpPr>
        <dsp:cNvPr id="0" name=""/>
        <dsp:cNvSpPr/>
      </dsp:nvSpPr>
      <dsp:spPr>
        <a:xfrm>
          <a:off x="376092" y="1834369"/>
          <a:ext cx="683804" cy="68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94CDE-AA36-43A3-B30A-EA9099CF5356}">
      <dsp:nvSpPr>
        <dsp:cNvPr id="0" name=""/>
        <dsp:cNvSpPr/>
      </dsp:nvSpPr>
      <dsp:spPr>
        <a:xfrm>
          <a:off x="1435988" y="1554631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/>
              <a:cs typeface="Calibri Light"/>
            </a:rPr>
            <a:t> To represent human understandable language to binary machine codes</a:t>
          </a:r>
        </a:p>
      </dsp:txBody>
      <dsp:txXfrm>
        <a:off x="1435988" y="1554631"/>
        <a:ext cx="9079611" cy="1243280"/>
      </dsp:txXfrm>
    </dsp:sp>
    <dsp:sp modelId="{66356928-4038-4884-AF23-976F4450618E}">
      <dsp:nvSpPr>
        <dsp:cNvPr id="0" name=""/>
        <dsp:cNvSpPr/>
      </dsp:nvSpPr>
      <dsp:spPr>
        <a:xfrm>
          <a:off x="0" y="3108732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DF6EA-EBE1-4931-AB1C-C48B7A915BDA}">
      <dsp:nvSpPr>
        <dsp:cNvPr id="0" name=""/>
        <dsp:cNvSpPr/>
      </dsp:nvSpPr>
      <dsp:spPr>
        <a:xfrm>
          <a:off x="376092" y="3388470"/>
          <a:ext cx="683804" cy="68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CB86E-0925-4D6E-B3D9-528F75C3BB43}">
      <dsp:nvSpPr>
        <dsp:cNvPr id="0" name=""/>
        <dsp:cNvSpPr/>
      </dsp:nvSpPr>
      <dsp:spPr>
        <a:xfrm>
          <a:off x="1435988" y="3108732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>
              <a:latin typeface="Calibri Light"/>
              <a:cs typeface="Calibri Light"/>
            </a:rPr>
            <a:t>Better representation leads to better machine understanding</a:t>
          </a:r>
        </a:p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>
              <a:latin typeface="Calibri Light"/>
              <a:cs typeface="Calibri Light"/>
            </a:rPr>
            <a:t> </a:t>
          </a:r>
          <a:endParaRPr lang="en-US" sz="2500" kern="1200">
            <a:latin typeface="Calibri Light"/>
            <a:cs typeface="Calibri Light"/>
          </a:endParaRPr>
        </a:p>
      </dsp:txBody>
      <dsp:txXfrm>
        <a:off x="1435988" y="3108732"/>
        <a:ext cx="9079611" cy="124328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1D5B0C-2878-4DA5-A152-7EC132757F58}">
      <dsp:nvSpPr>
        <dsp:cNvPr id="0" name=""/>
        <dsp:cNvSpPr/>
      </dsp:nvSpPr>
      <dsp:spPr>
        <a:xfrm>
          <a:off x="1477793" y="909489"/>
          <a:ext cx="1579505" cy="7897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latin typeface="Calibri Light"/>
              <a:cs typeface="Calibri Light"/>
            </a:rPr>
            <a:t>Data</a:t>
          </a:r>
          <a:endParaRPr lang="en-US" sz="2000" kern="1200">
            <a:latin typeface="Calibri Light"/>
            <a:cs typeface="Calibri Light"/>
          </a:endParaRPr>
        </a:p>
      </dsp:txBody>
      <dsp:txXfrm>
        <a:off x="1500924" y="932620"/>
        <a:ext cx="1533243" cy="743490"/>
      </dsp:txXfrm>
    </dsp:sp>
    <dsp:sp modelId="{9A8942B1-1F95-4A2D-828F-F34C45BC9FB9}">
      <dsp:nvSpPr>
        <dsp:cNvPr id="0" name=""/>
        <dsp:cNvSpPr/>
      </dsp:nvSpPr>
      <dsp:spPr>
        <a:xfrm>
          <a:off x="3057298" y="1277119"/>
          <a:ext cx="63180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31802" y="2724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357404" y="1288570"/>
        <a:ext cx="31590" cy="31590"/>
      </dsp:txXfrm>
    </dsp:sp>
    <dsp:sp modelId="{47DBEB77-CA0C-4AD2-9176-18E8FD2B8768}">
      <dsp:nvSpPr>
        <dsp:cNvPr id="0" name=""/>
        <dsp:cNvSpPr/>
      </dsp:nvSpPr>
      <dsp:spPr>
        <a:xfrm>
          <a:off x="3689101" y="909489"/>
          <a:ext cx="1579505" cy="7897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latin typeface="Calibri Light"/>
              <a:cs typeface="Calibri Light"/>
            </a:rPr>
            <a:t>Pre-processing Text</a:t>
          </a:r>
        </a:p>
      </dsp:txBody>
      <dsp:txXfrm>
        <a:off x="3712232" y="932620"/>
        <a:ext cx="1533243" cy="743490"/>
      </dsp:txXfrm>
    </dsp:sp>
    <dsp:sp modelId="{28013DAC-EFDF-4AFB-87CC-3699F37B731E}">
      <dsp:nvSpPr>
        <dsp:cNvPr id="0" name=""/>
        <dsp:cNvSpPr/>
      </dsp:nvSpPr>
      <dsp:spPr>
        <a:xfrm rot="18289469">
          <a:off x="5031328" y="823012"/>
          <a:ext cx="110635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106358" y="27246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556849" y="822599"/>
        <a:ext cx="55317" cy="55317"/>
      </dsp:txXfrm>
    </dsp:sp>
    <dsp:sp modelId="{33BE10DD-2E78-4F5B-90A3-5BA4F6F977EB}">
      <dsp:nvSpPr>
        <dsp:cNvPr id="0" name=""/>
        <dsp:cNvSpPr/>
      </dsp:nvSpPr>
      <dsp:spPr>
        <a:xfrm>
          <a:off x="5900409" y="1273"/>
          <a:ext cx="1579505" cy="7897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latin typeface="Calibri Light"/>
              <a:cs typeface="Calibri Light"/>
            </a:rPr>
            <a:t>Bag of Word</a:t>
          </a:r>
        </a:p>
      </dsp:txBody>
      <dsp:txXfrm>
        <a:off x="5923540" y="24404"/>
        <a:ext cx="1533243" cy="743490"/>
      </dsp:txXfrm>
    </dsp:sp>
    <dsp:sp modelId="{26D1C03B-9F85-47A8-8991-231C5D15B177}">
      <dsp:nvSpPr>
        <dsp:cNvPr id="0" name=""/>
        <dsp:cNvSpPr/>
      </dsp:nvSpPr>
      <dsp:spPr>
        <a:xfrm>
          <a:off x="5268606" y="1277119"/>
          <a:ext cx="63180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631802" y="27246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568712" y="1288570"/>
        <a:ext cx="31590" cy="31590"/>
      </dsp:txXfrm>
    </dsp:sp>
    <dsp:sp modelId="{5F877B7F-94D5-4220-B9A4-45C9A693CA9F}">
      <dsp:nvSpPr>
        <dsp:cNvPr id="0" name=""/>
        <dsp:cNvSpPr/>
      </dsp:nvSpPr>
      <dsp:spPr>
        <a:xfrm>
          <a:off x="5900409" y="909489"/>
          <a:ext cx="1579505" cy="7897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latin typeface="Calibri Light"/>
              <a:cs typeface="Calibri Light"/>
            </a:rPr>
            <a:t>SOTA Embeddings</a:t>
          </a:r>
        </a:p>
      </dsp:txBody>
      <dsp:txXfrm>
        <a:off x="5923540" y="932620"/>
        <a:ext cx="1533243" cy="743490"/>
      </dsp:txXfrm>
    </dsp:sp>
    <dsp:sp modelId="{97FC724A-A87E-452C-8298-D347FE615EA7}">
      <dsp:nvSpPr>
        <dsp:cNvPr id="0" name=""/>
        <dsp:cNvSpPr/>
      </dsp:nvSpPr>
      <dsp:spPr>
        <a:xfrm rot="3310531">
          <a:off x="5031328" y="1731227"/>
          <a:ext cx="110635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106358" y="27246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556849" y="1730814"/>
        <a:ext cx="55317" cy="55317"/>
      </dsp:txXfrm>
    </dsp:sp>
    <dsp:sp modelId="{206374C3-EE6E-41EC-9E40-2A2E4E5AA5E7}">
      <dsp:nvSpPr>
        <dsp:cNvPr id="0" name=""/>
        <dsp:cNvSpPr/>
      </dsp:nvSpPr>
      <dsp:spPr>
        <a:xfrm>
          <a:off x="5900409" y="1817705"/>
          <a:ext cx="1579505" cy="7897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latin typeface="Calibri Light"/>
              <a:cs typeface="Calibri Light"/>
            </a:rPr>
            <a:t>Custom Embeddings</a:t>
          </a:r>
        </a:p>
      </dsp:txBody>
      <dsp:txXfrm>
        <a:off x="5923540" y="1840836"/>
        <a:ext cx="1533243" cy="74349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B50AC5-CFB6-4472-B06D-ACA0BE8765F7}">
      <dsp:nvSpPr>
        <dsp:cNvPr id="0" name=""/>
        <dsp:cNvSpPr/>
      </dsp:nvSpPr>
      <dsp:spPr>
        <a:xfrm>
          <a:off x="2593" y="2023737"/>
          <a:ext cx="871387" cy="4356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>
              <a:latin typeface="Calibri Light"/>
              <a:cs typeface="Calibri Light"/>
            </a:rPr>
            <a:t>Data</a:t>
          </a:r>
          <a:endParaRPr lang="en-IN" sz="1100" b="0" i="0" u="none" strike="noStrike" kern="1200" cap="none" baseline="0" noProof="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15354" y="2036498"/>
        <a:ext cx="845865" cy="410171"/>
      </dsp:txXfrm>
    </dsp:sp>
    <dsp:sp modelId="{35DCE264-180B-4D91-91CD-30252A0CE437}">
      <dsp:nvSpPr>
        <dsp:cNvPr id="0" name=""/>
        <dsp:cNvSpPr/>
      </dsp:nvSpPr>
      <dsp:spPr>
        <a:xfrm>
          <a:off x="873981" y="2233300"/>
          <a:ext cx="348555" cy="16567"/>
        </a:xfrm>
        <a:custGeom>
          <a:avLst/>
          <a:gdLst/>
          <a:ahLst/>
          <a:cxnLst/>
          <a:rect l="0" t="0" r="0" b="0"/>
          <a:pathLst>
            <a:path>
              <a:moveTo>
                <a:pt x="0" y="8283"/>
              </a:moveTo>
              <a:lnTo>
                <a:pt x="348555" y="8283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39544" y="2232870"/>
        <a:ext cx="17427" cy="17427"/>
      </dsp:txXfrm>
    </dsp:sp>
    <dsp:sp modelId="{BF234A0B-3FF5-4D06-BB3A-81341BC0CD33}">
      <dsp:nvSpPr>
        <dsp:cNvPr id="0" name=""/>
        <dsp:cNvSpPr/>
      </dsp:nvSpPr>
      <dsp:spPr>
        <a:xfrm>
          <a:off x="1222536" y="2023737"/>
          <a:ext cx="871387" cy="4356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>
              <a:latin typeface="Calibri Light"/>
              <a:cs typeface="Calibri Light"/>
            </a:rPr>
            <a:t>Pre-processing Text</a:t>
          </a:r>
        </a:p>
      </dsp:txBody>
      <dsp:txXfrm>
        <a:off x="1235297" y="2036498"/>
        <a:ext cx="845865" cy="410171"/>
      </dsp:txXfrm>
    </dsp:sp>
    <dsp:sp modelId="{FF9FD6CD-0D29-4818-A503-696B803C1BD5}">
      <dsp:nvSpPr>
        <dsp:cNvPr id="0" name=""/>
        <dsp:cNvSpPr/>
      </dsp:nvSpPr>
      <dsp:spPr>
        <a:xfrm>
          <a:off x="2093923" y="2233300"/>
          <a:ext cx="348555" cy="16567"/>
        </a:xfrm>
        <a:custGeom>
          <a:avLst/>
          <a:gdLst/>
          <a:ahLst/>
          <a:cxnLst/>
          <a:rect l="0" t="0" r="0" b="0"/>
          <a:pathLst>
            <a:path>
              <a:moveTo>
                <a:pt x="0" y="8283"/>
              </a:moveTo>
              <a:lnTo>
                <a:pt x="348555" y="8283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259487" y="2232870"/>
        <a:ext cx="17427" cy="17427"/>
      </dsp:txXfrm>
    </dsp:sp>
    <dsp:sp modelId="{5401AB4F-069D-4945-87AD-D60407BD956B}">
      <dsp:nvSpPr>
        <dsp:cNvPr id="0" name=""/>
        <dsp:cNvSpPr/>
      </dsp:nvSpPr>
      <dsp:spPr>
        <a:xfrm>
          <a:off x="2442478" y="2023737"/>
          <a:ext cx="871387" cy="4356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>
              <a:latin typeface="Calibri Light"/>
              <a:cs typeface="Calibri Light"/>
            </a:rPr>
            <a:t>Training Format</a:t>
          </a:r>
        </a:p>
      </dsp:txBody>
      <dsp:txXfrm>
        <a:off x="2455239" y="2036498"/>
        <a:ext cx="845865" cy="410171"/>
      </dsp:txXfrm>
    </dsp:sp>
    <dsp:sp modelId="{ABE4A046-2450-44F4-8CE0-2AA4D0FA5893}">
      <dsp:nvSpPr>
        <dsp:cNvPr id="0" name=""/>
        <dsp:cNvSpPr/>
      </dsp:nvSpPr>
      <dsp:spPr>
        <a:xfrm rot="18770822">
          <a:off x="3231869" y="2045407"/>
          <a:ext cx="512548" cy="16567"/>
        </a:xfrm>
        <a:custGeom>
          <a:avLst/>
          <a:gdLst/>
          <a:ahLst/>
          <a:cxnLst/>
          <a:rect l="0" t="0" r="0" b="0"/>
          <a:pathLst>
            <a:path>
              <a:moveTo>
                <a:pt x="0" y="8283"/>
              </a:moveTo>
              <a:lnTo>
                <a:pt x="512548" y="8283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475330" y="2040877"/>
        <a:ext cx="25627" cy="25627"/>
      </dsp:txXfrm>
    </dsp:sp>
    <dsp:sp modelId="{C8F05B70-2C0E-4330-8451-CA39D0155DF4}">
      <dsp:nvSpPr>
        <dsp:cNvPr id="0" name=""/>
        <dsp:cNvSpPr/>
      </dsp:nvSpPr>
      <dsp:spPr>
        <a:xfrm>
          <a:off x="3662421" y="1647951"/>
          <a:ext cx="871387" cy="4356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>
              <a:latin typeface="Calibri Light"/>
              <a:cs typeface="Calibri Light"/>
            </a:rPr>
            <a:t>Single Dataset</a:t>
          </a:r>
        </a:p>
      </dsp:txBody>
      <dsp:txXfrm>
        <a:off x="3675182" y="1660712"/>
        <a:ext cx="845865" cy="410171"/>
      </dsp:txXfrm>
    </dsp:sp>
    <dsp:sp modelId="{D9E93D9B-4239-4C84-9FD7-2817D63BF2CB}">
      <dsp:nvSpPr>
        <dsp:cNvPr id="0" name=""/>
        <dsp:cNvSpPr/>
      </dsp:nvSpPr>
      <dsp:spPr>
        <a:xfrm>
          <a:off x="4533809" y="1857514"/>
          <a:ext cx="348555" cy="16567"/>
        </a:xfrm>
        <a:custGeom>
          <a:avLst/>
          <a:gdLst/>
          <a:ahLst/>
          <a:cxnLst/>
          <a:rect l="0" t="0" r="0" b="0"/>
          <a:pathLst>
            <a:path>
              <a:moveTo>
                <a:pt x="0" y="8283"/>
              </a:moveTo>
              <a:lnTo>
                <a:pt x="348555" y="8283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99372" y="1857084"/>
        <a:ext cx="17427" cy="17427"/>
      </dsp:txXfrm>
    </dsp:sp>
    <dsp:sp modelId="{F97F414C-2FDE-4D79-8D80-D8C438BA5751}">
      <dsp:nvSpPr>
        <dsp:cNvPr id="0" name=""/>
        <dsp:cNvSpPr/>
      </dsp:nvSpPr>
      <dsp:spPr>
        <a:xfrm>
          <a:off x="4882364" y="1647951"/>
          <a:ext cx="871387" cy="4356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>
              <a:latin typeface="Calibri Light"/>
              <a:cs typeface="Calibri Light"/>
            </a:rPr>
            <a:t>Single Model</a:t>
          </a:r>
        </a:p>
      </dsp:txBody>
      <dsp:txXfrm>
        <a:off x="4895125" y="1660712"/>
        <a:ext cx="845865" cy="410171"/>
      </dsp:txXfrm>
    </dsp:sp>
    <dsp:sp modelId="{DE75E1A2-8D6E-4B79-AC67-5EF62856A4CA}">
      <dsp:nvSpPr>
        <dsp:cNvPr id="0" name=""/>
        <dsp:cNvSpPr/>
      </dsp:nvSpPr>
      <dsp:spPr>
        <a:xfrm rot="2829178">
          <a:off x="3231869" y="2421193"/>
          <a:ext cx="512548" cy="16567"/>
        </a:xfrm>
        <a:custGeom>
          <a:avLst/>
          <a:gdLst/>
          <a:ahLst/>
          <a:cxnLst/>
          <a:rect l="0" t="0" r="0" b="0"/>
          <a:pathLst>
            <a:path>
              <a:moveTo>
                <a:pt x="0" y="8283"/>
              </a:moveTo>
              <a:lnTo>
                <a:pt x="512548" y="8283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75330" y="2416663"/>
        <a:ext cx="25627" cy="25627"/>
      </dsp:txXfrm>
    </dsp:sp>
    <dsp:sp modelId="{BCA6A3DA-68F2-48A7-9D60-D91BFC594C25}">
      <dsp:nvSpPr>
        <dsp:cNvPr id="0" name=""/>
        <dsp:cNvSpPr/>
      </dsp:nvSpPr>
      <dsp:spPr>
        <a:xfrm>
          <a:off x="3662421" y="2399523"/>
          <a:ext cx="871387" cy="4356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>
              <a:latin typeface="Calibri Light"/>
              <a:cs typeface="Calibri Light"/>
            </a:rPr>
            <a:t>Multiple Dataset</a:t>
          </a:r>
        </a:p>
      </dsp:txBody>
      <dsp:txXfrm>
        <a:off x="3675182" y="2412284"/>
        <a:ext cx="845865" cy="410171"/>
      </dsp:txXfrm>
    </dsp:sp>
    <dsp:sp modelId="{597DCFBC-A100-4D20-9124-C89911DB9586}">
      <dsp:nvSpPr>
        <dsp:cNvPr id="0" name=""/>
        <dsp:cNvSpPr/>
      </dsp:nvSpPr>
      <dsp:spPr>
        <a:xfrm rot="19457599">
          <a:off x="4493463" y="2483824"/>
          <a:ext cx="429246" cy="16567"/>
        </a:xfrm>
        <a:custGeom>
          <a:avLst/>
          <a:gdLst/>
          <a:ahLst/>
          <a:cxnLst/>
          <a:rect l="0" t="0" r="0" b="0"/>
          <a:pathLst>
            <a:path>
              <a:moveTo>
                <a:pt x="0" y="8283"/>
              </a:moveTo>
              <a:lnTo>
                <a:pt x="429246" y="8283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97355" y="2481376"/>
        <a:ext cx="21462" cy="21462"/>
      </dsp:txXfrm>
    </dsp:sp>
    <dsp:sp modelId="{3D8467C2-5B09-456D-8CDB-75628F459104}">
      <dsp:nvSpPr>
        <dsp:cNvPr id="0" name=""/>
        <dsp:cNvSpPr/>
      </dsp:nvSpPr>
      <dsp:spPr>
        <a:xfrm>
          <a:off x="4882364" y="2148999"/>
          <a:ext cx="871387" cy="4356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>
              <a:latin typeface="Calibri Light"/>
              <a:cs typeface="Calibri Light"/>
            </a:rPr>
            <a:t>Standard Division</a:t>
          </a:r>
        </a:p>
      </dsp:txBody>
      <dsp:txXfrm>
        <a:off x="4895125" y="2161760"/>
        <a:ext cx="845865" cy="410171"/>
      </dsp:txXfrm>
    </dsp:sp>
    <dsp:sp modelId="{B6802371-D8C1-4F17-8753-A02F094FE064}">
      <dsp:nvSpPr>
        <dsp:cNvPr id="0" name=""/>
        <dsp:cNvSpPr/>
      </dsp:nvSpPr>
      <dsp:spPr>
        <a:xfrm>
          <a:off x="5753751" y="2358562"/>
          <a:ext cx="348555" cy="16567"/>
        </a:xfrm>
        <a:custGeom>
          <a:avLst/>
          <a:gdLst/>
          <a:ahLst/>
          <a:cxnLst/>
          <a:rect l="0" t="0" r="0" b="0"/>
          <a:pathLst>
            <a:path>
              <a:moveTo>
                <a:pt x="0" y="8283"/>
              </a:moveTo>
              <a:lnTo>
                <a:pt x="348555" y="8283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19315" y="2358132"/>
        <a:ext cx="17427" cy="17427"/>
      </dsp:txXfrm>
    </dsp:sp>
    <dsp:sp modelId="{F3231D94-4371-44F9-BB35-09613F0AAB63}">
      <dsp:nvSpPr>
        <dsp:cNvPr id="0" name=""/>
        <dsp:cNvSpPr/>
      </dsp:nvSpPr>
      <dsp:spPr>
        <a:xfrm>
          <a:off x="6102306" y="2148999"/>
          <a:ext cx="871387" cy="4356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>
              <a:latin typeface="Calibri Light"/>
              <a:cs typeface="Calibri Light"/>
            </a:rPr>
            <a:t>Model Forest</a:t>
          </a:r>
        </a:p>
      </dsp:txBody>
      <dsp:txXfrm>
        <a:off x="6115067" y="2161760"/>
        <a:ext cx="845865" cy="410171"/>
      </dsp:txXfrm>
    </dsp:sp>
    <dsp:sp modelId="{165F024F-7634-44AC-A2D7-4B325A5D9870}">
      <dsp:nvSpPr>
        <dsp:cNvPr id="0" name=""/>
        <dsp:cNvSpPr/>
      </dsp:nvSpPr>
      <dsp:spPr>
        <a:xfrm rot="2142401">
          <a:off x="4493463" y="2734348"/>
          <a:ext cx="429246" cy="16567"/>
        </a:xfrm>
        <a:custGeom>
          <a:avLst/>
          <a:gdLst/>
          <a:ahLst/>
          <a:cxnLst/>
          <a:rect l="0" t="0" r="0" b="0"/>
          <a:pathLst>
            <a:path>
              <a:moveTo>
                <a:pt x="0" y="8283"/>
              </a:moveTo>
              <a:lnTo>
                <a:pt x="429246" y="8283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97355" y="2731900"/>
        <a:ext cx="21462" cy="21462"/>
      </dsp:txXfrm>
    </dsp:sp>
    <dsp:sp modelId="{86B3EE47-A783-498D-9656-D14BB756C3B4}">
      <dsp:nvSpPr>
        <dsp:cNvPr id="0" name=""/>
        <dsp:cNvSpPr/>
      </dsp:nvSpPr>
      <dsp:spPr>
        <a:xfrm>
          <a:off x="4882364" y="2650046"/>
          <a:ext cx="871387" cy="4356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>
              <a:latin typeface="Calibri Light"/>
              <a:cs typeface="Calibri Light"/>
            </a:rPr>
            <a:t>Normalised Division</a:t>
          </a:r>
        </a:p>
      </dsp:txBody>
      <dsp:txXfrm>
        <a:off x="4895125" y="2662807"/>
        <a:ext cx="845865" cy="410171"/>
      </dsp:txXfrm>
    </dsp:sp>
    <dsp:sp modelId="{493C1CB1-F5E9-4FD0-A33F-F2D0E450166D}">
      <dsp:nvSpPr>
        <dsp:cNvPr id="0" name=""/>
        <dsp:cNvSpPr/>
      </dsp:nvSpPr>
      <dsp:spPr>
        <a:xfrm>
          <a:off x="5753751" y="2859610"/>
          <a:ext cx="348555" cy="16567"/>
        </a:xfrm>
        <a:custGeom>
          <a:avLst/>
          <a:gdLst/>
          <a:ahLst/>
          <a:cxnLst/>
          <a:rect l="0" t="0" r="0" b="0"/>
          <a:pathLst>
            <a:path>
              <a:moveTo>
                <a:pt x="0" y="8283"/>
              </a:moveTo>
              <a:lnTo>
                <a:pt x="348555" y="8283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19315" y="2859180"/>
        <a:ext cx="17427" cy="17427"/>
      </dsp:txXfrm>
    </dsp:sp>
    <dsp:sp modelId="{CAC58BD8-C5D1-4081-9951-AD3BB1C6AB50}">
      <dsp:nvSpPr>
        <dsp:cNvPr id="0" name=""/>
        <dsp:cNvSpPr/>
      </dsp:nvSpPr>
      <dsp:spPr>
        <a:xfrm>
          <a:off x="6102306" y="2650046"/>
          <a:ext cx="871387" cy="4356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>
              <a:latin typeface="Calibri Light"/>
              <a:cs typeface="Calibri Light"/>
            </a:rPr>
            <a:t>Model Forest</a:t>
          </a:r>
        </a:p>
      </dsp:txBody>
      <dsp:txXfrm>
        <a:off x="6115067" y="2662807"/>
        <a:ext cx="845865" cy="41017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6843B-1DD3-4121-8048-CE330B816D26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31A4E-A7E7-4742-8AE2-A6EC7C4E7416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E5911-8F42-4A88-824D-3B16EC2C9979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/>
              <a:cs typeface="Calibri Light"/>
            </a:rPr>
            <a:t>Preserving context of documents</a:t>
          </a:r>
          <a:endParaRPr lang="en-US" sz="2500" kern="1200">
            <a:latin typeface="Calibri Light"/>
            <a:cs typeface="Calibri Light"/>
          </a:endParaRPr>
        </a:p>
      </dsp:txBody>
      <dsp:txXfrm>
        <a:off x="2039300" y="956381"/>
        <a:ext cx="4474303" cy="1765627"/>
      </dsp:txXfrm>
    </dsp:sp>
    <dsp:sp modelId="{0EC49778-640D-4802-BC02-9EFB29A20461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4A7E4-B580-482C-9FE1-3BDF24AD3234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94C99C-1657-4810-B097-E025B3471C4E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/>
              <a:cs typeface="Calibri Light"/>
            </a:rPr>
            <a:t>Sequence of paragraphs &amp; contents matters</a:t>
          </a:r>
          <a:endParaRPr lang="en-US" sz="2500" kern="1200">
            <a:latin typeface="Calibri Light"/>
            <a:cs typeface="Calibri Light"/>
          </a:endParaRPr>
        </a:p>
      </dsp:txBody>
      <dsp:txXfrm>
        <a:off x="2039300" y="3163416"/>
        <a:ext cx="4474303" cy="176562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EA817E-A043-4799-846B-79FBAC688D3D}">
      <dsp:nvSpPr>
        <dsp:cNvPr id="0" name=""/>
        <dsp:cNvSpPr/>
      </dsp:nvSpPr>
      <dsp:spPr>
        <a:xfrm>
          <a:off x="3079291" y="2942713"/>
          <a:ext cx="355020" cy="2671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510" y="0"/>
              </a:lnTo>
              <a:lnTo>
                <a:pt x="177510" y="2671525"/>
              </a:lnTo>
              <a:lnTo>
                <a:pt x="355020" y="267152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C59176-56B3-418D-9863-CB6BFA07B16F}">
      <dsp:nvSpPr>
        <dsp:cNvPr id="0" name=""/>
        <dsp:cNvSpPr/>
      </dsp:nvSpPr>
      <dsp:spPr>
        <a:xfrm>
          <a:off x="3079291" y="2942713"/>
          <a:ext cx="355020" cy="1908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510" y="0"/>
              </a:lnTo>
              <a:lnTo>
                <a:pt x="177510" y="1908232"/>
              </a:lnTo>
              <a:lnTo>
                <a:pt x="355020" y="190823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2012BD-5B55-4707-AA23-1545807F7899}">
      <dsp:nvSpPr>
        <dsp:cNvPr id="0" name=""/>
        <dsp:cNvSpPr/>
      </dsp:nvSpPr>
      <dsp:spPr>
        <a:xfrm>
          <a:off x="3079291" y="2942713"/>
          <a:ext cx="355020" cy="114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510" y="0"/>
              </a:lnTo>
              <a:lnTo>
                <a:pt x="177510" y="1144939"/>
              </a:lnTo>
              <a:lnTo>
                <a:pt x="355020" y="114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5771A7-DD13-4AC9-841E-8A0BBD80E8E3}">
      <dsp:nvSpPr>
        <dsp:cNvPr id="0" name=""/>
        <dsp:cNvSpPr/>
      </dsp:nvSpPr>
      <dsp:spPr>
        <a:xfrm>
          <a:off x="3079291" y="2942713"/>
          <a:ext cx="355020" cy="381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510" y="0"/>
              </a:lnTo>
              <a:lnTo>
                <a:pt x="177510" y="381646"/>
              </a:lnTo>
              <a:lnTo>
                <a:pt x="355020" y="3816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D6352A-F922-4471-97C9-1B613CC6F430}">
      <dsp:nvSpPr>
        <dsp:cNvPr id="0" name=""/>
        <dsp:cNvSpPr/>
      </dsp:nvSpPr>
      <dsp:spPr>
        <a:xfrm>
          <a:off x="3079291" y="2561066"/>
          <a:ext cx="355020" cy="381646"/>
        </a:xfrm>
        <a:custGeom>
          <a:avLst/>
          <a:gdLst/>
          <a:ahLst/>
          <a:cxnLst/>
          <a:rect l="0" t="0" r="0" b="0"/>
          <a:pathLst>
            <a:path>
              <a:moveTo>
                <a:pt x="0" y="381646"/>
              </a:moveTo>
              <a:lnTo>
                <a:pt x="177510" y="381646"/>
              </a:lnTo>
              <a:lnTo>
                <a:pt x="177510" y="0"/>
              </a:lnTo>
              <a:lnTo>
                <a:pt x="35502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59EBC9-3B24-4DAC-896F-5687BA987204}">
      <dsp:nvSpPr>
        <dsp:cNvPr id="0" name=""/>
        <dsp:cNvSpPr/>
      </dsp:nvSpPr>
      <dsp:spPr>
        <a:xfrm>
          <a:off x="3079291" y="1797773"/>
          <a:ext cx="355020" cy="1144939"/>
        </a:xfrm>
        <a:custGeom>
          <a:avLst/>
          <a:gdLst/>
          <a:ahLst/>
          <a:cxnLst/>
          <a:rect l="0" t="0" r="0" b="0"/>
          <a:pathLst>
            <a:path>
              <a:moveTo>
                <a:pt x="0" y="1144939"/>
              </a:moveTo>
              <a:lnTo>
                <a:pt x="177510" y="1144939"/>
              </a:lnTo>
              <a:lnTo>
                <a:pt x="177510" y="0"/>
              </a:lnTo>
              <a:lnTo>
                <a:pt x="35502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F460C-1D03-4A70-A1D3-0DD24C57B70D}">
      <dsp:nvSpPr>
        <dsp:cNvPr id="0" name=""/>
        <dsp:cNvSpPr/>
      </dsp:nvSpPr>
      <dsp:spPr>
        <a:xfrm>
          <a:off x="3079291" y="1034480"/>
          <a:ext cx="355020" cy="1908232"/>
        </a:xfrm>
        <a:custGeom>
          <a:avLst/>
          <a:gdLst/>
          <a:ahLst/>
          <a:cxnLst/>
          <a:rect l="0" t="0" r="0" b="0"/>
          <a:pathLst>
            <a:path>
              <a:moveTo>
                <a:pt x="0" y="1908232"/>
              </a:moveTo>
              <a:lnTo>
                <a:pt x="177510" y="1908232"/>
              </a:lnTo>
              <a:lnTo>
                <a:pt x="177510" y="0"/>
              </a:lnTo>
              <a:lnTo>
                <a:pt x="35502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21736-ABEC-4132-A3AF-F4B1A0F749B3}">
      <dsp:nvSpPr>
        <dsp:cNvPr id="0" name=""/>
        <dsp:cNvSpPr/>
      </dsp:nvSpPr>
      <dsp:spPr>
        <a:xfrm>
          <a:off x="3079291" y="271187"/>
          <a:ext cx="355020" cy="2671525"/>
        </a:xfrm>
        <a:custGeom>
          <a:avLst/>
          <a:gdLst/>
          <a:ahLst/>
          <a:cxnLst/>
          <a:rect l="0" t="0" r="0" b="0"/>
          <a:pathLst>
            <a:path>
              <a:moveTo>
                <a:pt x="0" y="2671525"/>
              </a:moveTo>
              <a:lnTo>
                <a:pt x="177510" y="2671525"/>
              </a:lnTo>
              <a:lnTo>
                <a:pt x="177510" y="0"/>
              </a:lnTo>
              <a:lnTo>
                <a:pt x="35502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4644AE-A418-4604-9F9C-C55AB1AA41E8}">
      <dsp:nvSpPr>
        <dsp:cNvPr id="0" name=""/>
        <dsp:cNvSpPr/>
      </dsp:nvSpPr>
      <dsp:spPr>
        <a:xfrm>
          <a:off x="1304191" y="2672010"/>
          <a:ext cx="1775100" cy="5414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i="0" u="none" strike="noStrike" kern="1200" cap="none" baseline="0" noProof="0">
              <a:solidFill>
                <a:srgbClr val="010000"/>
              </a:solidFill>
              <a:latin typeface="Calibri Light"/>
              <a:cs typeface="Calibri Light"/>
            </a:rPr>
            <a:t>Question</a:t>
          </a:r>
        </a:p>
      </dsp:txBody>
      <dsp:txXfrm>
        <a:off x="1304191" y="2672010"/>
        <a:ext cx="1775100" cy="541405"/>
      </dsp:txXfrm>
    </dsp:sp>
    <dsp:sp modelId="{0F0E98EB-6BA7-4A52-9678-8CFFBC52B135}">
      <dsp:nvSpPr>
        <dsp:cNvPr id="0" name=""/>
        <dsp:cNvSpPr/>
      </dsp:nvSpPr>
      <dsp:spPr>
        <a:xfrm>
          <a:off x="3434312" y="484"/>
          <a:ext cx="1775100" cy="5414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Jenkins</a:t>
          </a:r>
          <a:endParaRPr lang="en-IN" sz="2500" kern="1200"/>
        </a:p>
      </dsp:txBody>
      <dsp:txXfrm>
        <a:off x="3434312" y="484"/>
        <a:ext cx="1775100" cy="541405"/>
      </dsp:txXfrm>
    </dsp:sp>
    <dsp:sp modelId="{FA440990-8AF2-4A86-A4EC-182532F445C6}">
      <dsp:nvSpPr>
        <dsp:cNvPr id="0" name=""/>
        <dsp:cNvSpPr/>
      </dsp:nvSpPr>
      <dsp:spPr>
        <a:xfrm>
          <a:off x="3434312" y="763777"/>
          <a:ext cx="1775100" cy="5414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AWS</a:t>
          </a:r>
          <a:endParaRPr lang="en-IN" sz="2500" kern="1200"/>
        </a:p>
      </dsp:txBody>
      <dsp:txXfrm>
        <a:off x="3434312" y="763777"/>
        <a:ext cx="1775100" cy="541405"/>
      </dsp:txXfrm>
    </dsp:sp>
    <dsp:sp modelId="{F760C081-EF09-4ECE-ADCB-5B5DD097185E}">
      <dsp:nvSpPr>
        <dsp:cNvPr id="0" name=""/>
        <dsp:cNvSpPr/>
      </dsp:nvSpPr>
      <dsp:spPr>
        <a:xfrm>
          <a:off x="3434312" y="1527070"/>
          <a:ext cx="1775100" cy="5414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Docker</a:t>
          </a:r>
          <a:endParaRPr lang="en-IN" sz="2500" kern="1200"/>
        </a:p>
      </dsp:txBody>
      <dsp:txXfrm>
        <a:off x="3434312" y="1527070"/>
        <a:ext cx="1775100" cy="541405"/>
      </dsp:txXfrm>
    </dsp:sp>
    <dsp:sp modelId="{F81D5604-A027-44C8-964B-2E8A40C0CE12}">
      <dsp:nvSpPr>
        <dsp:cNvPr id="0" name=""/>
        <dsp:cNvSpPr/>
      </dsp:nvSpPr>
      <dsp:spPr>
        <a:xfrm>
          <a:off x="3434312" y="2290363"/>
          <a:ext cx="1775100" cy="5414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Testing</a:t>
          </a:r>
          <a:endParaRPr lang="en-IN" sz="2500" kern="1200"/>
        </a:p>
      </dsp:txBody>
      <dsp:txXfrm>
        <a:off x="3434312" y="2290363"/>
        <a:ext cx="1775100" cy="541405"/>
      </dsp:txXfrm>
    </dsp:sp>
    <dsp:sp modelId="{5F20DE0C-F995-4848-9D24-234AC652A63F}">
      <dsp:nvSpPr>
        <dsp:cNvPr id="0" name=""/>
        <dsp:cNvSpPr/>
      </dsp:nvSpPr>
      <dsp:spPr>
        <a:xfrm>
          <a:off x="3434312" y="3053656"/>
          <a:ext cx="1775100" cy="5414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Selenium</a:t>
          </a:r>
          <a:endParaRPr lang="en-IN" sz="2500" kern="1200"/>
        </a:p>
      </dsp:txBody>
      <dsp:txXfrm>
        <a:off x="3434312" y="3053656"/>
        <a:ext cx="1775100" cy="541405"/>
      </dsp:txXfrm>
    </dsp:sp>
    <dsp:sp modelId="{3B585ACB-CB17-422C-BAA9-9A432D550009}">
      <dsp:nvSpPr>
        <dsp:cNvPr id="0" name=""/>
        <dsp:cNvSpPr/>
      </dsp:nvSpPr>
      <dsp:spPr>
        <a:xfrm>
          <a:off x="3434312" y="3816949"/>
          <a:ext cx="1775100" cy="5414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Hadoop</a:t>
          </a:r>
          <a:endParaRPr lang="en-IN" sz="2500" kern="1200"/>
        </a:p>
      </dsp:txBody>
      <dsp:txXfrm>
        <a:off x="3434312" y="3816949"/>
        <a:ext cx="1775100" cy="541405"/>
      </dsp:txXfrm>
    </dsp:sp>
    <dsp:sp modelId="{B9505884-3B94-4906-97AE-2AFE1C100655}">
      <dsp:nvSpPr>
        <dsp:cNvPr id="0" name=""/>
        <dsp:cNvSpPr/>
      </dsp:nvSpPr>
      <dsp:spPr>
        <a:xfrm>
          <a:off x="3434312" y="4580242"/>
          <a:ext cx="1775100" cy="5414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Apache Spark</a:t>
          </a:r>
        </a:p>
      </dsp:txBody>
      <dsp:txXfrm>
        <a:off x="3434312" y="4580242"/>
        <a:ext cx="1775100" cy="541405"/>
      </dsp:txXfrm>
    </dsp:sp>
    <dsp:sp modelId="{52B65580-643B-45EC-A8F1-D00449059E26}">
      <dsp:nvSpPr>
        <dsp:cNvPr id="0" name=""/>
        <dsp:cNvSpPr/>
      </dsp:nvSpPr>
      <dsp:spPr>
        <a:xfrm>
          <a:off x="3434312" y="5343536"/>
          <a:ext cx="1775100" cy="5414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Haskell</a:t>
          </a:r>
          <a:endParaRPr lang="en-IN" sz="2500" kern="1200"/>
        </a:p>
      </dsp:txBody>
      <dsp:txXfrm>
        <a:off x="3434312" y="5343536"/>
        <a:ext cx="1775100" cy="54140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EA817E-A043-4799-846B-79FBAC688D3D}">
      <dsp:nvSpPr>
        <dsp:cNvPr id="0" name=""/>
        <dsp:cNvSpPr/>
      </dsp:nvSpPr>
      <dsp:spPr>
        <a:xfrm>
          <a:off x="4144352" y="4850945"/>
          <a:ext cx="355020" cy="7632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510" y="0"/>
              </a:lnTo>
              <a:lnTo>
                <a:pt x="177510" y="763293"/>
              </a:lnTo>
              <a:lnTo>
                <a:pt x="355020" y="76329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C59176-56B3-418D-9863-CB6BFA07B16F}">
      <dsp:nvSpPr>
        <dsp:cNvPr id="0" name=""/>
        <dsp:cNvSpPr/>
      </dsp:nvSpPr>
      <dsp:spPr>
        <a:xfrm>
          <a:off x="4144352" y="4805225"/>
          <a:ext cx="355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5020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2012BD-5B55-4707-AA23-1545807F7899}">
      <dsp:nvSpPr>
        <dsp:cNvPr id="0" name=""/>
        <dsp:cNvSpPr/>
      </dsp:nvSpPr>
      <dsp:spPr>
        <a:xfrm>
          <a:off x="4144352" y="4087652"/>
          <a:ext cx="355020" cy="763293"/>
        </a:xfrm>
        <a:custGeom>
          <a:avLst/>
          <a:gdLst/>
          <a:ahLst/>
          <a:cxnLst/>
          <a:rect l="0" t="0" r="0" b="0"/>
          <a:pathLst>
            <a:path>
              <a:moveTo>
                <a:pt x="0" y="763293"/>
              </a:moveTo>
              <a:lnTo>
                <a:pt x="177510" y="763293"/>
              </a:lnTo>
              <a:lnTo>
                <a:pt x="177510" y="0"/>
              </a:lnTo>
              <a:lnTo>
                <a:pt x="355020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BBF4B4-D3E4-4A42-A082-E0DDAA8220D4}">
      <dsp:nvSpPr>
        <dsp:cNvPr id="0" name=""/>
        <dsp:cNvSpPr/>
      </dsp:nvSpPr>
      <dsp:spPr>
        <a:xfrm>
          <a:off x="2014231" y="2942713"/>
          <a:ext cx="355020" cy="1908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510" y="0"/>
              </a:lnTo>
              <a:lnTo>
                <a:pt x="177510" y="1908232"/>
              </a:lnTo>
              <a:lnTo>
                <a:pt x="355020" y="190823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BD36F1-F023-46E9-BD49-1FD5D7A5DA49}">
      <dsp:nvSpPr>
        <dsp:cNvPr id="0" name=""/>
        <dsp:cNvSpPr/>
      </dsp:nvSpPr>
      <dsp:spPr>
        <a:xfrm>
          <a:off x="4144352" y="2942713"/>
          <a:ext cx="355020" cy="381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510" y="0"/>
              </a:lnTo>
              <a:lnTo>
                <a:pt x="177510" y="381646"/>
              </a:lnTo>
              <a:lnTo>
                <a:pt x="355020" y="38164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D6352A-F922-4471-97C9-1B613CC6F430}">
      <dsp:nvSpPr>
        <dsp:cNvPr id="0" name=""/>
        <dsp:cNvSpPr/>
      </dsp:nvSpPr>
      <dsp:spPr>
        <a:xfrm>
          <a:off x="4144352" y="2561066"/>
          <a:ext cx="355020" cy="381646"/>
        </a:xfrm>
        <a:custGeom>
          <a:avLst/>
          <a:gdLst/>
          <a:ahLst/>
          <a:cxnLst/>
          <a:rect l="0" t="0" r="0" b="0"/>
          <a:pathLst>
            <a:path>
              <a:moveTo>
                <a:pt x="0" y="381646"/>
              </a:moveTo>
              <a:lnTo>
                <a:pt x="177510" y="381646"/>
              </a:lnTo>
              <a:lnTo>
                <a:pt x="177510" y="0"/>
              </a:lnTo>
              <a:lnTo>
                <a:pt x="355020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0AD5A0-9641-4F43-8146-41F90B7E6AC4}">
      <dsp:nvSpPr>
        <dsp:cNvPr id="0" name=""/>
        <dsp:cNvSpPr/>
      </dsp:nvSpPr>
      <dsp:spPr>
        <a:xfrm>
          <a:off x="2014231" y="2896993"/>
          <a:ext cx="355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5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59EBC9-3B24-4DAC-896F-5687BA987204}">
      <dsp:nvSpPr>
        <dsp:cNvPr id="0" name=""/>
        <dsp:cNvSpPr/>
      </dsp:nvSpPr>
      <dsp:spPr>
        <a:xfrm>
          <a:off x="4144352" y="1034480"/>
          <a:ext cx="355020" cy="7632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510" y="0"/>
              </a:lnTo>
              <a:lnTo>
                <a:pt x="177510" y="763293"/>
              </a:lnTo>
              <a:lnTo>
                <a:pt x="355020" y="76329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F460C-1D03-4A70-A1D3-0DD24C57B70D}">
      <dsp:nvSpPr>
        <dsp:cNvPr id="0" name=""/>
        <dsp:cNvSpPr/>
      </dsp:nvSpPr>
      <dsp:spPr>
        <a:xfrm>
          <a:off x="4144352" y="988760"/>
          <a:ext cx="355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5020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21736-ABEC-4132-A3AF-F4B1A0F749B3}">
      <dsp:nvSpPr>
        <dsp:cNvPr id="0" name=""/>
        <dsp:cNvSpPr/>
      </dsp:nvSpPr>
      <dsp:spPr>
        <a:xfrm>
          <a:off x="4144352" y="271187"/>
          <a:ext cx="355020" cy="763293"/>
        </a:xfrm>
        <a:custGeom>
          <a:avLst/>
          <a:gdLst/>
          <a:ahLst/>
          <a:cxnLst/>
          <a:rect l="0" t="0" r="0" b="0"/>
          <a:pathLst>
            <a:path>
              <a:moveTo>
                <a:pt x="0" y="763293"/>
              </a:moveTo>
              <a:lnTo>
                <a:pt x="177510" y="763293"/>
              </a:lnTo>
              <a:lnTo>
                <a:pt x="177510" y="0"/>
              </a:lnTo>
              <a:lnTo>
                <a:pt x="355020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4A70D-106C-47A7-B8DA-BD9182D710E5}">
      <dsp:nvSpPr>
        <dsp:cNvPr id="0" name=""/>
        <dsp:cNvSpPr/>
      </dsp:nvSpPr>
      <dsp:spPr>
        <a:xfrm>
          <a:off x="2014231" y="1034480"/>
          <a:ext cx="355020" cy="1908232"/>
        </a:xfrm>
        <a:custGeom>
          <a:avLst/>
          <a:gdLst/>
          <a:ahLst/>
          <a:cxnLst/>
          <a:rect l="0" t="0" r="0" b="0"/>
          <a:pathLst>
            <a:path>
              <a:moveTo>
                <a:pt x="0" y="1908232"/>
              </a:moveTo>
              <a:lnTo>
                <a:pt x="177510" y="1908232"/>
              </a:lnTo>
              <a:lnTo>
                <a:pt x="177510" y="0"/>
              </a:lnTo>
              <a:lnTo>
                <a:pt x="35502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4644AE-A418-4604-9F9C-C55AB1AA41E8}">
      <dsp:nvSpPr>
        <dsp:cNvPr id="0" name=""/>
        <dsp:cNvSpPr/>
      </dsp:nvSpPr>
      <dsp:spPr>
        <a:xfrm>
          <a:off x="239131" y="2672010"/>
          <a:ext cx="1775100" cy="5414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i="0" u="none" strike="noStrike" kern="1200" cap="none" baseline="0" noProof="0">
              <a:solidFill>
                <a:srgbClr val="010000"/>
              </a:solidFill>
              <a:latin typeface="Calibri Light"/>
              <a:cs typeface="Calibri Light"/>
            </a:rPr>
            <a:t>Question</a:t>
          </a:r>
        </a:p>
      </dsp:txBody>
      <dsp:txXfrm>
        <a:off x="239131" y="2672010"/>
        <a:ext cx="1775100" cy="541405"/>
      </dsp:txXfrm>
    </dsp:sp>
    <dsp:sp modelId="{C1246F5B-D3D0-4C11-8224-8268337613CA}">
      <dsp:nvSpPr>
        <dsp:cNvPr id="0" name=""/>
        <dsp:cNvSpPr/>
      </dsp:nvSpPr>
      <dsp:spPr>
        <a:xfrm>
          <a:off x="2369251" y="763777"/>
          <a:ext cx="1775100" cy="5414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Dev Ops</a:t>
          </a:r>
        </a:p>
      </dsp:txBody>
      <dsp:txXfrm>
        <a:off x="2369251" y="763777"/>
        <a:ext cx="1775100" cy="541405"/>
      </dsp:txXfrm>
    </dsp:sp>
    <dsp:sp modelId="{0F0E98EB-6BA7-4A52-9678-8CFFBC52B135}">
      <dsp:nvSpPr>
        <dsp:cNvPr id="0" name=""/>
        <dsp:cNvSpPr/>
      </dsp:nvSpPr>
      <dsp:spPr>
        <a:xfrm>
          <a:off x="4499372" y="484"/>
          <a:ext cx="1775100" cy="5414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Jenkins</a:t>
          </a:r>
          <a:endParaRPr lang="en-IN" sz="2500" kern="1200"/>
        </a:p>
      </dsp:txBody>
      <dsp:txXfrm>
        <a:off x="4499372" y="484"/>
        <a:ext cx="1775100" cy="541405"/>
      </dsp:txXfrm>
    </dsp:sp>
    <dsp:sp modelId="{FA440990-8AF2-4A86-A4EC-182532F445C6}">
      <dsp:nvSpPr>
        <dsp:cNvPr id="0" name=""/>
        <dsp:cNvSpPr/>
      </dsp:nvSpPr>
      <dsp:spPr>
        <a:xfrm>
          <a:off x="4499372" y="763777"/>
          <a:ext cx="1775100" cy="5414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AWS</a:t>
          </a:r>
          <a:endParaRPr lang="en-IN" sz="2500" kern="1200"/>
        </a:p>
      </dsp:txBody>
      <dsp:txXfrm>
        <a:off x="4499372" y="763777"/>
        <a:ext cx="1775100" cy="541405"/>
      </dsp:txXfrm>
    </dsp:sp>
    <dsp:sp modelId="{F760C081-EF09-4ECE-ADCB-5B5DD097185E}">
      <dsp:nvSpPr>
        <dsp:cNvPr id="0" name=""/>
        <dsp:cNvSpPr/>
      </dsp:nvSpPr>
      <dsp:spPr>
        <a:xfrm>
          <a:off x="4499372" y="1527070"/>
          <a:ext cx="1775100" cy="5414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Docker</a:t>
          </a:r>
          <a:endParaRPr lang="en-IN" sz="2500" kern="1200"/>
        </a:p>
      </dsp:txBody>
      <dsp:txXfrm>
        <a:off x="4499372" y="1527070"/>
        <a:ext cx="1775100" cy="541405"/>
      </dsp:txXfrm>
    </dsp:sp>
    <dsp:sp modelId="{7C52420C-06ED-4AFD-9745-551156ECCDB2}">
      <dsp:nvSpPr>
        <dsp:cNvPr id="0" name=""/>
        <dsp:cNvSpPr/>
      </dsp:nvSpPr>
      <dsp:spPr>
        <a:xfrm>
          <a:off x="2369251" y="2672010"/>
          <a:ext cx="1775100" cy="5414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QA</a:t>
          </a:r>
          <a:endParaRPr lang="en-IN" sz="2500" kern="1200"/>
        </a:p>
      </dsp:txBody>
      <dsp:txXfrm>
        <a:off x="2369251" y="2672010"/>
        <a:ext cx="1775100" cy="541405"/>
      </dsp:txXfrm>
    </dsp:sp>
    <dsp:sp modelId="{F81D5604-A027-44C8-964B-2E8A40C0CE12}">
      <dsp:nvSpPr>
        <dsp:cNvPr id="0" name=""/>
        <dsp:cNvSpPr/>
      </dsp:nvSpPr>
      <dsp:spPr>
        <a:xfrm>
          <a:off x="4499372" y="2290363"/>
          <a:ext cx="1775100" cy="5414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Testing</a:t>
          </a:r>
          <a:endParaRPr lang="en-IN" sz="2500" kern="1200"/>
        </a:p>
      </dsp:txBody>
      <dsp:txXfrm>
        <a:off x="4499372" y="2290363"/>
        <a:ext cx="1775100" cy="541405"/>
      </dsp:txXfrm>
    </dsp:sp>
    <dsp:sp modelId="{6DD8545E-2CA0-40C0-9F21-FC6FA2F620B4}">
      <dsp:nvSpPr>
        <dsp:cNvPr id="0" name=""/>
        <dsp:cNvSpPr/>
      </dsp:nvSpPr>
      <dsp:spPr>
        <a:xfrm>
          <a:off x="4499372" y="3053656"/>
          <a:ext cx="1775100" cy="5414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Selenium</a:t>
          </a:r>
          <a:endParaRPr lang="en-IN" sz="2500" kern="1200"/>
        </a:p>
      </dsp:txBody>
      <dsp:txXfrm>
        <a:off x="4499372" y="3053656"/>
        <a:ext cx="1775100" cy="541405"/>
      </dsp:txXfrm>
    </dsp:sp>
    <dsp:sp modelId="{2145B45F-2D9A-48CC-AC39-E2B72BA366B1}">
      <dsp:nvSpPr>
        <dsp:cNvPr id="0" name=""/>
        <dsp:cNvSpPr/>
      </dsp:nvSpPr>
      <dsp:spPr>
        <a:xfrm>
          <a:off x="2369251" y="4580242"/>
          <a:ext cx="1775100" cy="5414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Big Data</a:t>
          </a:r>
        </a:p>
      </dsp:txBody>
      <dsp:txXfrm>
        <a:off x="2369251" y="4580242"/>
        <a:ext cx="1775100" cy="541405"/>
      </dsp:txXfrm>
    </dsp:sp>
    <dsp:sp modelId="{3B585ACB-CB17-422C-BAA9-9A432D550009}">
      <dsp:nvSpPr>
        <dsp:cNvPr id="0" name=""/>
        <dsp:cNvSpPr/>
      </dsp:nvSpPr>
      <dsp:spPr>
        <a:xfrm>
          <a:off x="4499372" y="3816949"/>
          <a:ext cx="1775100" cy="5414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Hadoop</a:t>
          </a:r>
          <a:endParaRPr lang="en-IN" sz="2500" kern="1200"/>
        </a:p>
      </dsp:txBody>
      <dsp:txXfrm>
        <a:off x="4499372" y="3816949"/>
        <a:ext cx="1775100" cy="541405"/>
      </dsp:txXfrm>
    </dsp:sp>
    <dsp:sp modelId="{B9505884-3B94-4906-97AE-2AFE1C100655}">
      <dsp:nvSpPr>
        <dsp:cNvPr id="0" name=""/>
        <dsp:cNvSpPr/>
      </dsp:nvSpPr>
      <dsp:spPr>
        <a:xfrm>
          <a:off x="4499372" y="4580242"/>
          <a:ext cx="1775100" cy="5414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Apache Spark</a:t>
          </a:r>
        </a:p>
      </dsp:txBody>
      <dsp:txXfrm>
        <a:off x="4499372" y="4580242"/>
        <a:ext cx="1775100" cy="541405"/>
      </dsp:txXfrm>
    </dsp:sp>
    <dsp:sp modelId="{52B65580-643B-45EC-A8F1-D00449059E26}">
      <dsp:nvSpPr>
        <dsp:cNvPr id="0" name=""/>
        <dsp:cNvSpPr/>
      </dsp:nvSpPr>
      <dsp:spPr>
        <a:xfrm>
          <a:off x="4499372" y="5343536"/>
          <a:ext cx="1775100" cy="5414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Haskell</a:t>
          </a:r>
          <a:endParaRPr lang="en-IN" sz="2500" kern="1200"/>
        </a:p>
      </dsp:txBody>
      <dsp:txXfrm>
        <a:off x="4499372" y="5343536"/>
        <a:ext cx="1775100" cy="54140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D9E7-5DFA-4AE0-9323-51DE81CC4086}">
      <dsp:nvSpPr>
        <dsp:cNvPr id="0" name=""/>
        <dsp:cNvSpPr/>
      </dsp:nvSpPr>
      <dsp:spPr>
        <a:xfrm>
          <a:off x="438069" y="807186"/>
          <a:ext cx="938976" cy="93897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B046C7-86C3-43B0-B6E7-A2857E6C0F42}">
      <dsp:nvSpPr>
        <dsp:cNvPr id="0" name=""/>
        <dsp:cNvSpPr/>
      </dsp:nvSpPr>
      <dsp:spPr>
        <a:xfrm>
          <a:off x="635254" y="1004371"/>
          <a:ext cx="544606" cy="5446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A6A39-DAE8-45DF-8BDD-841A2D98666A}">
      <dsp:nvSpPr>
        <dsp:cNvPr id="0" name=""/>
        <dsp:cNvSpPr/>
      </dsp:nvSpPr>
      <dsp:spPr>
        <a:xfrm>
          <a:off x="1578255" y="807186"/>
          <a:ext cx="2213302" cy="938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Calibri Light"/>
              <a:cs typeface="Calibri Light"/>
            </a:rPr>
            <a:t>Recurrent Neural Networks needs to be trained cautisouly.</a:t>
          </a:r>
          <a:r>
            <a:rPr lang="en-IN" sz="1300" b="0" i="0" u="none" strike="noStrike" kern="1200" cap="none" baseline="0" noProof="0">
              <a:latin typeface="Calibri Light"/>
              <a:cs typeface="Calibri"/>
            </a:rPr>
            <a:t> </a:t>
          </a:r>
          <a:endParaRPr lang="en-US" sz="1300" kern="1200">
            <a:latin typeface="Calibri Light"/>
            <a:cs typeface="Calibri Light"/>
          </a:endParaRPr>
        </a:p>
      </dsp:txBody>
      <dsp:txXfrm>
        <a:off x="1578255" y="807186"/>
        <a:ext cx="2213302" cy="938976"/>
      </dsp:txXfrm>
    </dsp:sp>
    <dsp:sp modelId="{FF7F9B1A-B509-4C50-B961-F2AEE86B2F08}">
      <dsp:nvSpPr>
        <dsp:cNvPr id="0" name=""/>
        <dsp:cNvSpPr/>
      </dsp:nvSpPr>
      <dsp:spPr>
        <a:xfrm>
          <a:off x="4177208" y="807186"/>
          <a:ext cx="938976" cy="93897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AFE5C3-344D-48B0-B1EB-61DCCB223D04}">
      <dsp:nvSpPr>
        <dsp:cNvPr id="0" name=""/>
        <dsp:cNvSpPr/>
      </dsp:nvSpPr>
      <dsp:spPr>
        <a:xfrm>
          <a:off x="4374393" y="1004371"/>
          <a:ext cx="544606" cy="54460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7D2084-8F1F-4728-9608-887E1526B64F}">
      <dsp:nvSpPr>
        <dsp:cNvPr id="0" name=""/>
        <dsp:cNvSpPr/>
      </dsp:nvSpPr>
      <dsp:spPr>
        <a:xfrm>
          <a:off x="5317394" y="807186"/>
          <a:ext cx="2213302" cy="938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Calibri Light"/>
              <a:cs typeface="Calibri Light"/>
            </a:rPr>
            <a:t>Single Deep Learning Models are not a silver bullet solution to problems.</a:t>
          </a:r>
          <a:endParaRPr lang="en-US" sz="1300" kern="1200">
            <a:latin typeface="Calibri Light"/>
            <a:cs typeface="Calibri Light"/>
          </a:endParaRPr>
        </a:p>
      </dsp:txBody>
      <dsp:txXfrm>
        <a:off x="5317394" y="807186"/>
        <a:ext cx="2213302" cy="938976"/>
      </dsp:txXfrm>
    </dsp:sp>
    <dsp:sp modelId="{D4DBA066-A4B4-41E4-A1A5-4DD21EE5A3C2}">
      <dsp:nvSpPr>
        <dsp:cNvPr id="0" name=""/>
        <dsp:cNvSpPr/>
      </dsp:nvSpPr>
      <dsp:spPr>
        <a:xfrm>
          <a:off x="7916347" y="807186"/>
          <a:ext cx="938976" cy="93897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A3893-7AD5-4148-BE94-4C937900FA3A}">
      <dsp:nvSpPr>
        <dsp:cNvPr id="0" name=""/>
        <dsp:cNvSpPr/>
      </dsp:nvSpPr>
      <dsp:spPr>
        <a:xfrm>
          <a:off x="8113532" y="1004371"/>
          <a:ext cx="544606" cy="544606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1002DE-3253-4DF5-BC0E-5AB6FEA555A0}">
      <dsp:nvSpPr>
        <dsp:cNvPr id="0" name=""/>
        <dsp:cNvSpPr/>
      </dsp:nvSpPr>
      <dsp:spPr>
        <a:xfrm>
          <a:off x="9056533" y="807186"/>
          <a:ext cx="2213302" cy="938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Calibri Light"/>
              <a:cs typeface="Calibri Light"/>
            </a:rPr>
            <a:t>Ensemble Models can be used to sub-divide the problems and reduce complexity.</a:t>
          </a:r>
          <a:endParaRPr lang="en-US" sz="1300" kern="1200">
            <a:latin typeface="Calibri Light"/>
            <a:cs typeface="Calibri Light"/>
          </a:endParaRPr>
        </a:p>
      </dsp:txBody>
      <dsp:txXfrm>
        <a:off x="9056533" y="807186"/>
        <a:ext cx="2213302" cy="938976"/>
      </dsp:txXfrm>
    </dsp:sp>
    <dsp:sp modelId="{E4505A9B-FCE1-4668-BF0C-C682F9803F83}">
      <dsp:nvSpPr>
        <dsp:cNvPr id="0" name=""/>
        <dsp:cNvSpPr/>
      </dsp:nvSpPr>
      <dsp:spPr>
        <a:xfrm>
          <a:off x="438069" y="2461458"/>
          <a:ext cx="938976" cy="93897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FD6494-2356-4BB5-A621-CC3189DE8F34}">
      <dsp:nvSpPr>
        <dsp:cNvPr id="0" name=""/>
        <dsp:cNvSpPr/>
      </dsp:nvSpPr>
      <dsp:spPr>
        <a:xfrm>
          <a:off x="635254" y="2658643"/>
          <a:ext cx="544606" cy="544606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D9A8E-94BA-4816-AF1B-42E0AFCA99E0}">
      <dsp:nvSpPr>
        <dsp:cNvPr id="0" name=""/>
        <dsp:cNvSpPr/>
      </dsp:nvSpPr>
      <dsp:spPr>
        <a:xfrm>
          <a:off x="1479342" y="2461458"/>
          <a:ext cx="2411127" cy="938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Calibri Light"/>
              <a:cs typeface="Calibri Light"/>
            </a:rPr>
            <a:t>Case-sensitivity in models and embeddings are important factors to be taken into consideration.</a:t>
          </a:r>
          <a:endParaRPr lang="en-US" sz="1300" kern="1200">
            <a:latin typeface="Calibri Light"/>
            <a:cs typeface="Calibri Light"/>
          </a:endParaRPr>
        </a:p>
      </dsp:txBody>
      <dsp:txXfrm>
        <a:off x="1479342" y="2461458"/>
        <a:ext cx="2411127" cy="938976"/>
      </dsp:txXfrm>
    </dsp:sp>
    <dsp:sp modelId="{DE1C86C2-AEB0-45E0-A736-9ABD81163FDC}">
      <dsp:nvSpPr>
        <dsp:cNvPr id="0" name=""/>
        <dsp:cNvSpPr/>
      </dsp:nvSpPr>
      <dsp:spPr>
        <a:xfrm>
          <a:off x="4276120" y="2461458"/>
          <a:ext cx="938976" cy="93897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0D9374-BC8E-4608-B09C-118BD80BEB1A}">
      <dsp:nvSpPr>
        <dsp:cNvPr id="0" name=""/>
        <dsp:cNvSpPr/>
      </dsp:nvSpPr>
      <dsp:spPr>
        <a:xfrm>
          <a:off x="4473306" y="2658643"/>
          <a:ext cx="544606" cy="544606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57F9C-4010-43B0-8F28-E3A4D538945F}">
      <dsp:nvSpPr>
        <dsp:cNvPr id="0" name=""/>
        <dsp:cNvSpPr/>
      </dsp:nvSpPr>
      <dsp:spPr>
        <a:xfrm>
          <a:off x="5416306" y="2461458"/>
          <a:ext cx="2213302" cy="938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>
              <a:latin typeface="Calibri Light"/>
              <a:cs typeface="Calibri Light"/>
            </a:rPr>
            <a:t>Data augmentation/extrapolation leads to increased False Positive apart from generalizing the model.</a:t>
          </a:r>
          <a:endParaRPr lang="en-US" sz="1300" kern="1200">
            <a:latin typeface="Calibri Light"/>
            <a:cs typeface="Calibri Light"/>
          </a:endParaRPr>
        </a:p>
      </dsp:txBody>
      <dsp:txXfrm>
        <a:off x="5416306" y="2461458"/>
        <a:ext cx="2213302" cy="9389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EA817E-A043-4799-846B-79FBAC688D3D}">
      <dsp:nvSpPr>
        <dsp:cNvPr id="0" name=""/>
        <dsp:cNvSpPr/>
      </dsp:nvSpPr>
      <dsp:spPr>
        <a:xfrm>
          <a:off x="4213924" y="5000527"/>
          <a:ext cx="382849" cy="411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424" y="0"/>
              </a:lnTo>
              <a:lnTo>
                <a:pt x="191424" y="411562"/>
              </a:lnTo>
              <a:lnTo>
                <a:pt x="382849" y="4115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2012BD-5B55-4707-AA23-1545807F7899}">
      <dsp:nvSpPr>
        <dsp:cNvPr id="0" name=""/>
        <dsp:cNvSpPr/>
      </dsp:nvSpPr>
      <dsp:spPr>
        <a:xfrm>
          <a:off x="4213924" y="4588964"/>
          <a:ext cx="382849" cy="411562"/>
        </a:xfrm>
        <a:custGeom>
          <a:avLst/>
          <a:gdLst/>
          <a:ahLst/>
          <a:cxnLst/>
          <a:rect l="0" t="0" r="0" b="0"/>
          <a:pathLst>
            <a:path>
              <a:moveTo>
                <a:pt x="0" y="411562"/>
              </a:moveTo>
              <a:lnTo>
                <a:pt x="191424" y="411562"/>
              </a:lnTo>
              <a:lnTo>
                <a:pt x="191424" y="0"/>
              </a:lnTo>
              <a:lnTo>
                <a:pt x="382849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BBF4B4-D3E4-4A42-A082-E0DDAA8220D4}">
      <dsp:nvSpPr>
        <dsp:cNvPr id="0" name=""/>
        <dsp:cNvSpPr/>
      </dsp:nvSpPr>
      <dsp:spPr>
        <a:xfrm>
          <a:off x="1916829" y="3148494"/>
          <a:ext cx="382849" cy="1852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424" y="0"/>
              </a:lnTo>
              <a:lnTo>
                <a:pt x="191424" y="1852032"/>
              </a:lnTo>
              <a:lnTo>
                <a:pt x="382849" y="185203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BD36F1-F023-46E9-BD49-1FD5D7A5DA49}">
      <dsp:nvSpPr>
        <dsp:cNvPr id="0" name=""/>
        <dsp:cNvSpPr/>
      </dsp:nvSpPr>
      <dsp:spPr>
        <a:xfrm>
          <a:off x="4213924" y="3354275"/>
          <a:ext cx="382849" cy="411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424" y="0"/>
              </a:lnTo>
              <a:lnTo>
                <a:pt x="191424" y="411562"/>
              </a:lnTo>
              <a:lnTo>
                <a:pt x="382849" y="4115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D6352A-F922-4471-97C9-1B613CC6F430}">
      <dsp:nvSpPr>
        <dsp:cNvPr id="0" name=""/>
        <dsp:cNvSpPr/>
      </dsp:nvSpPr>
      <dsp:spPr>
        <a:xfrm>
          <a:off x="4213924" y="2942712"/>
          <a:ext cx="382849" cy="411562"/>
        </a:xfrm>
        <a:custGeom>
          <a:avLst/>
          <a:gdLst/>
          <a:ahLst/>
          <a:cxnLst/>
          <a:rect l="0" t="0" r="0" b="0"/>
          <a:pathLst>
            <a:path>
              <a:moveTo>
                <a:pt x="0" y="411562"/>
              </a:moveTo>
              <a:lnTo>
                <a:pt x="191424" y="411562"/>
              </a:lnTo>
              <a:lnTo>
                <a:pt x="191424" y="0"/>
              </a:lnTo>
              <a:lnTo>
                <a:pt x="382849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0AD5A0-9641-4F43-8146-41F90B7E6AC4}">
      <dsp:nvSpPr>
        <dsp:cNvPr id="0" name=""/>
        <dsp:cNvSpPr/>
      </dsp:nvSpPr>
      <dsp:spPr>
        <a:xfrm>
          <a:off x="1916829" y="3148494"/>
          <a:ext cx="382849" cy="205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424" y="0"/>
              </a:lnTo>
              <a:lnTo>
                <a:pt x="191424" y="205781"/>
              </a:lnTo>
              <a:lnTo>
                <a:pt x="382849" y="20578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59EBC9-3B24-4DAC-896F-5687BA987204}">
      <dsp:nvSpPr>
        <dsp:cNvPr id="0" name=""/>
        <dsp:cNvSpPr/>
      </dsp:nvSpPr>
      <dsp:spPr>
        <a:xfrm>
          <a:off x="4213924" y="1296461"/>
          <a:ext cx="382849" cy="82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1424" y="0"/>
              </a:lnTo>
              <a:lnTo>
                <a:pt x="191424" y="823125"/>
              </a:lnTo>
              <a:lnTo>
                <a:pt x="382849" y="82312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F460C-1D03-4A70-A1D3-0DD24C57B70D}">
      <dsp:nvSpPr>
        <dsp:cNvPr id="0" name=""/>
        <dsp:cNvSpPr/>
      </dsp:nvSpPr>
      <dsp:spPr>
        <a:xfrm>
          <a:off x="4213924" y="1250741"/>
          <a:ext cx="3828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2849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21736-ABEC-4132-A3AF-F4B1A0F749B3}">
      <dsp:nvSpPr>
        <dsp:cNvPr id="0" name=""/>
        <dsp:cNvSpPr/>
      </dsp:nvSpPr>
      <dsp:spPr>
        <a:xfrm>
          <a:off x="4213924" y="473335"/>
          <a:ext cx="382849" cy="823125"/>
        </a:xfrm>
        <a:custGeom>
          <a:avLst/>
          <a:gdLst/>
          <a:ahLst/>
          <a:cxnLst/>
          <a:rect l="0" t="0" r="0" b="0"/>
          <a:pathLst>
            <a:path>
              <a:moveTo>
                <a:pt x="0" y="823125"/>
              </a:moveTo>
              <a:lnTo>
                <a:pt x="191424" y="823125"/>
              </a:lnTo>
              <a:lnTo>
                <a:pt x="191424" y="0"/>
              </a:lnTo>
              <a:lnTo>
                <a:pt x="382849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4A70D-106C-47A7-B8DA-BD9182D710E5}">
      <dsp:nvSpPr>
        <dsp:cNvPr id="0" name=""/>
        <dsp:cNvSpPr/>
      </dsp:nvSpPr>
      <dsp:spPr>
        <a:xfrm>
          <a:off x="1916829" y="1296461"/>
          <a:ext cx="382849" cy="1852032"/>
        </a:xfrm>
        <a:custGeom>
          <a:avLst/>
          <a:gdLst/>
          <a:ahLst/>
          <a:cxnLst/>
          <a:rect l="0" t="0" r="0" b="0"/>
          <a:pathLst>
            <a:path>
              <a:moveTo>
                <a:pt x="0" y="1852032"/>
              </a:moveTo>
              <a:lnTo>
                <a:pt x="191424" y="1852032"/>
              </a:lnTo>
              <a:lnTo>
                <a:pt x="191424" y="0"/>
              </a:lnTo>
              <a:lnTo>
                <a:pt x="382849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4644AE-A418-4604-9F9C-C55AB1AA41E8}">
      <dsp:nvSpPr>
        <dsp:cNvPr id="0" name=""/>
        <dsp:cNvSpPr/>
      </dsp:nvSpPr>
      <dsp:spPr>
        <a:xfrm>
          <a:off x="2584" y="2856571"/>
          <a:ext cx="1914245" cy="5838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Document</a:t>
          </a:r>
        </a:p>
      </dsp:txBody>
      <dsp:txXfrm>
        <a:off x="2584" y="2856571"/>
        <a:ext cx="1914245" cy="583844"/>
      </dsp:txXfrm>
    </dsp:sp>
    <dsp:sp modelId="{C1246F5B-D3D0-4C11-8224-8268337613CA}">
      <dsp:nvSpPr>
        <dsp:cNvPr id="0" name=""/>
        <dsp:cNvSpPr/>
      </dsp:nvSpPr>
      <dsp:spPr>
        <a:xfrm>
          <a:off x="2299679" y="1004539"/>
          <a:ext cx="1914245" cy="5838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Politics</a:t>
          </a:r>
        </a:p>
      </dsp:txBody>
      <dsp:txXfrm>
        <a:off x="2299679" y="1004539"/>
        <a:ext cx="1914245" cy="583844"/>
      </dsp:txXfrm>
    </dsp:sp>
    <dsp:sp modelId="{0F0E98EB-6BA7-4A52-9678-8CFFBC52B135}">
      <dsp:nvSpPr>
        <dsp:cNvPr id="0" name=""/>
        <dsp:cNvSpPr/>
      </dsp:nvSpPr>
      <dsp:spPr>
        <a:xfrm>
          <a:off x="4596774" y="181413"/>
          <a:ext cx="1914245" cy="58384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Election</a:t>
          </a:r>
        </a:p>
      </dsp:txBody>
      <dsp:txXfrm>
        <a:off x="4596774" y="181413"/>
        <a:ext cx="1914245" cy="583844"/>
      </dsp:txXfrm>
    </dsp:sp>
    <dsp:sp modelId="{FA440990-8AF2-4A86-A4EC-182532F445C6}">
      <dsp:nvSpPr>
        <dsp:cNvPr id="0" name=""/>
        <dsp:cNvSpPr/>
      </dsp:nvSpPr>
      <dsp:spPr>
        <a:xfrm>
          <a:off x="4596774" y="1004539"/>
          <a:ext cx="1914245" cy="58384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Budget</a:t>
          </a:r>
        </a:p>
      </dsp:txBody>
      <dsp:txXfrm>
        <a:off x="4596774" y="1004539"/>
        <a:ext cx="1914245" cy="583844"/>
      </dsp:txXfrm>
    </dsp:sp>
    <dsp:sp modelId="{F760C081-EF09-4ECE-ADCB-5B5DD097185E}">
      <dsp:nvSpPr>
        <dsp:cNvPr id="0" name=""/>
        <dsp:cNvSpPr/>
      </dsp:nvSpPr>
      <dsp:spPr>
        <a:xfrm>
          <a:off x="4596774" y="1827664"/>
          <a:ext cx="1914245" cy="58384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Ban</a:t>
          </a:r>
        </a:p>
      </dsp:txBody>
      <dsp:txXfrm>
        <a:off x="4596774" y="1827664"/>
        <a:ext cx="1914245" cy="583844"/>
      </dsp:txXfrm>
    </dsp:sp>
    <dsp:sp modelId="{7C52420C-06ED-4AFD-9745-551156ECCDB2}">
      <dsp:nvSpPr>
        <dsp:cNvPr id="0" name=""/>
        <dsp:cNvSpPr/>
      </dsp:nvSpPr>
      <dsp:spPr>
        <a:xfrm>
          <a:off x="2299679" y="3062353"/>
          <a:ext cx="1914245" cy="5838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Entertainment</a:t>
          </a:r>
        </a:p>
      </dsp:txBody>
      <dsp:txXfrm>
        <a:off x="2299679" y="3062353"/>
        <a:ext cx="1914245" cy="583844"/>
      </dsp:txXfrm>
    </dsp:sp>
    <dsp:sp modelId="{F81D5604-A027-44C8-964B-2E8A40C0CE12}">
      <dsp:nvSpPr>
        <dsp:cNvPr id="0" name=""/>
        <dsp:cNvSpPr/>
      </dsp:nvSpPr>
      <dsp:spPr>
        <a:xfrm>
          <a:off x="4596774" y="2650790"/>
          <a:ext cx="1914245" cy="58384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Concert</a:t>
          </a:r>
        </a:p>
      </dsp:txBody>
      <dsp:txXfrm>
        <a:off x="4596774" y="2650790"/>
        <a:ext cx="1914245" cy="583844"/>
      </dsp:txXfrm>
    </dsp:sp>
    <dsp:sp modelId="{6DD8545E-2CA0-40C0-9F21-FC6FA2F620B4}">
      <dsp:nvSpPr>
        <dsp:cNvPr id="0" name=""/>
        <dsp:cNvSpPr/>
      </dsp:nvSpPr>
      <dsp:spPr>
        <a:xfrm>
          <a:off x="4596774" y="3473916"/>
          <a:ext cx="1914245" cy="58384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Movies</a:t>
          </a:r>
        </a:p>
      </dsp:txBody>
      <dsp:txXfrm>
        <a:off x="4596774" y="3473916"/>
        <a:ext cx="1914245" cy="583844"/>
      </dsp:txXfrm>
    </dsp:sp>
    <dsp:sp modelId="{2145B45F-2D9A-48CC-AC39-E2B72BA366B1}">
      <dsp:nvSpPr>
        <dsp:cNvPr id="0" name=""/>
        <dsp:cNvSpPr/>
      </dsp:nvSpPr>
      <dsp:spPr>
        <a:xfrm>
          <a:off x="2299679" y="4708604"/>
          <a:ext cx="1914245" cy="5838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Games</a:t>
          </a:r>
        </a:p>
      </dsp:txBody>
      <dsp:txXfrm>
        <a:off x="2299679" y="4708604"/>
        <a:ext cx="1914245" cy="583844"/>
      </dsp:txXfrm>
    </dsp:sp>
    <dsp:sp modelId="{3B585ACB-CB17-422C-BAA9-9A432D550009}">
      <dsp:nvSpPr>
        <dsp:cNvPr id="0" name=""/>
        <dsp:cNvSpPr/>
      </dsp:nvSpPr>
      <dsp:spPr>
        <a:xfrm>
          <a:off x="4596774" y="4297041"/>
          <a:ext cx="1914245" cy="58384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Player</a:t>
          </a:r>
        </a:p>
      </dsp:txBody>
      <dsp:txXfrm>
        <a:off x="4596774" y="4297041"/>
        <a:ext cx="1914245" cy="583844"/>
      </dsp:txXfrm>
    </dsp:sp>
    <dsp:sp modelId="{52B65580-643B-45EC-A8F1-D00449059E26}">
      <dsp:nvSpPr>
        <dsp:cNvPr id="0" name=""/>
        <dsp:cNvSpPr/>
      </dsp:nvSpPr>
      <dsp:spPr>
        <a:xfrm>
          <a:off x="4596774" y="5120167"/>
          <a:ext cx="1914245" cy="58384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Selection</a:t>
          </a:r>
        </a:p>
      </dsp:txBody>
      <dsp:txXfrm>
        <a:off x="4596774" y="5120167"/>
        <a:ext cx="1914245" cy="583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EA817E-A043-4799-846B-79FBAC688D3D}">
      <dsp:nvSpPr>
        <dsp:cNvPr id="0" name=""/>
        <dsp:cNvSpPr/>
      </dsp:nvSpPr>
      <dsp:spPr>
        <a:xfrm>
          <a:off x="4144352" y="4850945"/>
          <a:ext cx="355020" cy="7632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510" y="0"/>
              </a:lnTo>
              <a:lnTo>
                <a:pt x="177510" y="763293"/>
              </a:lnTo>
              <a:lnTo>
                <a:pt x="355020" y="76329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C59176-56B3-418D-9863-CB6BFA07B16F}">
      <dsp:nvSpPr>
        <dsp:cNvPr id="0" name=""/>
        <dsp:cNvSpPr/>
      </dsp:nvSpPr>
      <dsp:spPr>
        <a:xfrm>
          <a:off x="4144352" y="4805225"/>
          <a:ext cx="355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5020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2012BD-5B55-4707-AA23-1545807F7899}">
      <dsp:nvSpPr>
        <dsp:cNvPr id="0" name=""/>
        <dsp:cNvSpPr/>
      </dsp:nvSpPr>
      <dsp:spPr>
        <a:xfrm>
          <a:off x="4144352" y="4087652"/>
          <a:ext cx="355020" cy="763293"/>
        </a:xfrm>
        <a:custGeom>
          <a:avLst/>
          <a:gdLst/>
          <a:ahLst/>
          <a:cxnLst/>
          <a:rect l="0" t="0" r="0" b="0"/>
          <a:pathLst>
            <a:path>
              <a:moveTo>
                <a:pt x="0" y="763293"/>
              </a:moveTo>
              <a:lnTo>
                <a:pt x="177510" y="763293"/>
              </a:lnTo>
              <a:lnTo>
                <a:pt x="177510" y="0"/>
              </a:lnTo>
              <a:lnTo>
                <a:pt x="355020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BBF4B4-D3E4-4A42-A082-E0DDAA8220D4}">
      <dsp:nvSpPr>
        <dsp:cNvPr id="0" name=""/>
        <dsp:cNvSpPr/>
      </dsp:nvSpPr>
      <dsp:spPr>
        <a:xfrm>
          <a:off x="2014231" y="2942713"/>
          <a:ext cx="355020" cy="1908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510" y="0"/>
              </a:lnTo>
              <a:lnTo>
                <a:pt x="177510" y="1908232"/>
              </a:lnTo>
              <a:lnTo>
                <a:pt x="355020" y="190823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BD36F1-F023-46E9-BD49-1FD5D7A5DA49}">
      <dsp:nvSpPr>
        <dsp:cNvPr id="0" name=""/>
        <dsp:cNvSpPr/>
      </dsp:nvSpPr>
      <dsp:spPr>
        <a:xfrm>
          <a:off x="4144352" y="2942713"/>
          <a:ext cx="355020" cy="381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510" y="0"/>
              </a:lnTo>
              <a:lnTo>
                <a:pt x="177510" y="381646"/>
              </a:lnTo>
              <a:lnTo>
                <a:pt x="355020" y="38164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D6352A-F922-4471-97C9-1B613CC6F430}">
      <dsp:nvSpPr>
        <dsp:cNvPr id="0" name=""/>
        <dsp:cNvSpPr/>
      </dsp:nvSpPr>
      <dsp:spPr>
        <a:xfrm>
          <a:off x="4144352" y="2561066"/>
          <a:ext cx="355020" cy="381646"/>
        </a:xfrm>
        <a:custGeom>
          <a:avLst/>
          <a:gdLst/>
          <a:ahLst/>
          <a:cxnLst/>
          <a:rect l="0" t="0" r="0" b="0"/>
          <a:pathLst>
            <a:path>
              <a:moveTo>
                <a:pt x="0" y="381646"/>
              </a:moveTo>
              <a:lnTo>
                <a:pt x="177510" y="381646"/>
              </a:lnTo>
              <a:lnTo>
                <a:pt x="177510" y="0"/>
              </a:lnTo>
              <a:lnTo>
                <a:pt x="355020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0AD5A0-9641-4F43-8146-41F90B7E6AC4}">
      <dsp:nvSpPr>
        <dsp:cNvPr id="0" name=""/>
        <dsp:cNvSpPr/>
      </dsp:nvSpPr>
      <dsp:spPr>
        <a:xfrm>
          <a:off x="2014231" y="2896993"/>
          <a:ext cx="355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5020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59EBC9-3B24-4DAC-896F-5687BA987204}">
      <dsp:nvSpPr>
        <dsp:cNvPr id="0" name=""/>
        <dsp:cNvSpPr/>
      </dsp:nvSpPr>
      <dsp:spPr>
        <a:xfrm>
          <a:off x="4144352" y="1034480"/>
          <a:ext cx="355020" cy="7632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7510" y="0"/>
              </a:lnTo>
              <a:lnTo>
                <a:pt x="177510" y="763293"/>
              </a:lnTo>
              <a:lnTo>
                <a:pt x="355020" y="76329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F460C-1D03-4A70-A1D3-0DD24C57B70D}">
      <dsp:nvSpPr>
        <dsp:cNvPr id="0" name=""/>
        <dsp:cNvSpPr/>
      </dsp:nvSpPr>
      <dsp:spPr>
        <a:xfrm>
          <a:off x="4144352" y="988760"/>
          <a:ext cx="3550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5020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21736-ABEC-4132-A3AF-F4B1A0F749B3}">
      <dsp:nvSpPr>
        <dsp:cNvPr id="0" name=""/>
        <dsp:cNvSpPr/>
      </dsp:nvSpPr>
      <dsp:spPr>
        <a:xfrm>
          <a:off x="4144352" y="271187"/>
          <a:ext cx="355020" cy="763293"/>
        </a:xfrm>
        <a:custGeom>
          <a:avLst/>
          <a:gdLst/>
          <a:ahLst/>
          <a:cxnLst/>
          <a:rect l="0" t="0" r="0" b="0"/>
          <a:pathLst>
            <a:path>
              <a:moveTo>
                <a:pt x="0" y="763293"/>
              </a:moveTo>
              <a:lnTo>
                <a:pt x="177510" y="763293"/>
              </a:lnTo>
              <a:lnTo>
                <a:pt x="177510" y="0"/>
              </a:lnTo>
              <a:lnTo>
                <a:pt x="355020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4A70D-106C-47A7-B8DA-BD9182D710E5}">
      <dsp:nvSpPr>
        <dsp:cNvPr id="0" name=""/>
        <dsp:cNvSpPr/>
      </dsp:nvSpPr>
      <dsp:spPr>
        <a:xfrm>
          <a:off x="2014231" y="1034480"/>
          <a:ext cx="355020" cy="1908232"/>
        </a:xfrm>
        <a:custGeom>
          <a:avLst/>
          <a:gdLst/>
          <a:ahLst/>
          <a:cxnLst/>
          <a:rect l="0" t="0" r="0" b="0"/>
          <a:pathLst>
            <a:path>
              <a:moveTo>
                <a:pt x="0" y="1908232"/>
              </a:moveTo>
              <a:lnTo>
                <a:pt x="177510" y="1908232"/>
              </a:lnTo>
              <a:lnTo>
                <a:pt x="177510" y="0"/>
              </a:lnTo>
              <a:lnTo>
                <a:pt x="355020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4644AE-A418-4604-9F9C-C55AB1AA41E8}">
      <dsp:nvSpPr>
        <dsp:cNvPr id="0" name=""/>
        <dsp:cNvSpPr/>
      </dsp:nvSpPr>
      <dsp:spPr>
        <a:xfrm>
          <a:off x="239131" y="2672010"/>
          <a:ext cx="1775100" cy="5414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0" i="0" u="none" strike="noStrike" kern="1200" cap="none" baseline="0" noProof="0">
              <a:solidFill>
                <a:srgbClr val="010000"/>
              </a:solidFill>
              <a:latin typeface="Calibri Light"/>
              <a:cs typeface="Calibri Light"/>
            </a:rPr>
            <a:t>Question</a:t>
          </a:r>
        </a:p>
      </dsp:txBody>
      <dsp:txXfrm>
        <a:off x="239131" y="2672010"/>
        <a:ext cx="1775100" cy="541405"/>
      </dsp:txXfrm>
    </dsp:sp>
    <dsp:sp modelId="{C1246F5B-D3D0-4C11-8224-8268337613CA}">
      <dsp:nvSpPr>
        <dsp:cNvPr id="0" name=""/>
        <dsp:cNvSpPr/>
      </dsp:nvSpPr>
      <dsp:spPr>
        <a:xfrm>
          <a:off x="2369251" y="763777"/>
          <a:ext cx="1775100" cy="5414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Dev Ops</a:t>
          </a:r>
        </a:p>
      </dsp:txBody>
      <dsp:txXfrm>
        <a:off x="2369251" y="763777"/>
        <a:ext cx="1775100" cy="541405"/>
      </dsp:txXfrm>
    </dsp:sp>
    <dsp:sp modelId="{0F0E98EB-6BA7-4A52-9678-8CFFBC52B135}">
      <dsp:nvSpPr>
        <dsp:cNvPr id="0" name=""/>
        <dsp:cNvSpPr/>
      </dsp:nvSpPr>
      <dsp:spPr>
        <a:xfrm>
          <a:off x="4499372" y="484"/>
          <a:ext cx="1775100" cy="5414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Jenkins</a:t>
          </a:r>
          <a:endParaRPr lang="en-IN" sz="2500" kern="1200"/>
        </a:p>
      </dsp:txBody>
      <dsp:txXfrm>
        <a:off x="4499372" y="484"/>
        <a:ext cx="1775100" cy="541405"/>
      </dsp:txXfrm>
    </dsp:sp>
    <dsp:sp modelId="{FA440990-8AF2-4A86-A4EC-182532F445C6}">
      <dsp:nvSpPr>
        <dsp:cNvPr id="0" name=""/>
        <dsp:cNvSpPr/>
      </dsp:nvSpPr>
      <dsp:spPr>
        <a:xfrm>
          <a:off x="4499372" y="763777"/>
          <a:ext cx="1775100" cy="5414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AWS</a:t>
          </a:r>
          <a:endParaRPr lang="en-IN" sz="2500" kern="1200"/>
        </a:p>
      </dsp:txBody>
      <dsp:txXfrm>
        <a:off x="4499372" y="763777"/>
        <a:ext cx="1775100" cy="541405"/>
      </dsp:txXfrm>
    </dsp:sp>
    <dsp:sp modelId="{F760C081-EF09-4ECE-ADCB-5B5DD097185E}">
      <dsp:nvSpPr>
        <dsp:cNvPr id="0" name=""/>
        <dsp:cNvSpPr/>
      </dsp:nvSpPr>
      <dsp:spPr>
        <a:xfrm>
          <a:off x="4499372" y="1527070"/>
          <a:ext cx="1775100" cy="5414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Docker</a:t>
          </a:r>
          <a:endParaRPr lang="en-IN" sz="2500" kern="1200"/>
        </a:p>
      </dsp:txBody>
      <dsp:txXfrm>
        <a:off x="4499372" y="1527070"/>
        <a:ext cx="1775100" cy="541405"/>
      </dsp:txXfrm>
    </dsp:sp>
    <dsp:sp modelId="{7C52420C-06ED-4AFD-9745-551156ECCDB2}">
      <dsp:nvSpPr>
        <dsp:cNvPr id="0" name=""/>
        <dsp:cNvSpPr/>
      </dsp:nvSpPr>
      <dsp:spPr>
        <a:xfrm>
          <a:off x="2369251" y="2672010"/>
          <a:ext cx="1775100" cy="5414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QA</a:t>
          </a:r>
          <a:endParaRPr lang="en-IN" sz="2500" kern="1200"/>
        </a:p>
      </dsp:txBody>
      <dsp:txXfrm>
        <a:off x="2369251" y="2672010"/>
        <a:ext cx="1775100" cy="541405"/>
      </dsp:txXfrm>
    </dsp:sp>
    <dsp:sp modelId="{F81D5604-A027-44C8-964B-2E8A40C0CE12}">
      <dsp:nvSpPr>
        <dsp:cNvPr id="0" name=""/>
        <dsp:cNvSpPr/>
      </dsp:nvSpPr>
      <dsp:spPr>
        <a:xfrm>
          <a:off x="4499372" y="2290363"/>
          <a:ext cx="1775100" cy="5414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Testing</a:t>
          </a:r>
          <a:endParaRPr lang="en-IN" sz="2500" kern="1200"/>
        </a:p>
      </dsp:txBody>
      <dsp:txXfrm>
        <a:off x="4499372" y="2290363"/>
        <a:ext cx="1775100" cy="541405"/>
      </dsp:txXfrm>
    </dsp:sp>
    <dsp:sp modelId="{6DD8545E-2CA0-40C0-9F21-FC6FA2F620B4}">
      <dsp:nvSpPr>
        <dsp:cNvPr id="0" name=""/>
        <dsp:cNvSpPr/>
      </dsp:nvSpPr>
      <dsp:spPr>
        <a:xfrm>
          <a:off x="4499372" y="3053656"/>
          <a:ext cx="1775100" cy="5414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Selenium</a:t>
          </a:r>
          <a:endParaRPr lang="en-IN" sz="2500" kern="1200"/>
        </a:p>
      </dsp:txBody>
      <dsp:txXfrm>
        <a:off x="4499372" y="3053656"/>
        <a:ext cx="1775100" cy="541405"/>
      </dsp:txXfrm>
    </dsp:sp>
    <dsp:sp modelId="{2145B45F-2D9A-48CC-AC39-E2B72BA366B1}">
      <dsp:nvSpPr>
        <dsp:cNvPr id="0" name=""/>
        <dsp:cNvSpPr/>
      </dsp:nvSpPr>
      <dsp:spPr>
        <a:xfrm>
          <a:off x="2369251" y="4580242"/>
          <a:ext cx="1775100" cy="5414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Big Data</a:t>
          </a:r>
        </a:p>
      </dsp:txBody>
      <dsp:txXfrm>
        <a:off x="2369251" y="4580242"/>
        <a:ext cx="1775100" cy="541405"/>
      </dsp:txXfrm>
    </dsp:sp>
    <dsp:sp modelId="{3B585ACB-CB17-422C-BAA9-9A432D550009}">
      <dsp:nvSpPr>
        <dsp:cNvPr id="0" name=""/>
        <dsp:cNvSpPr/>
      </dsp:nvSpPr>
      <dsp:spPr>
        <a:xfrm>
          <a:off x="4499372" y="3816949"/>
          <a:ext cx="1775100" cy="5414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Hadoop</a:t>
          </a:r>
          <a:endParaRPr lang="en-IN" sz="2500" kern="1200"/>
        </a:p>
      </dsp:txBody>
      <dsp:txXfrm>
        <a:off x="4499372" y="3816949"/>
        <a:ext cx="1775100" cy="541405"/>
      </dsp:txXfrm>
    </dsp:sp>
    <dsp:sp modelId="{B9505884-3B94-4906-97AE-2AFE1C100655}">
      <dsp:nvSpPr>
        <dsp:cNvPr id="0" name=""/>
        <dsp:cNvSpPr/>
      </dsp:nvSpPr>
      <dsp:spPr>
        <a:xfrm>
          <a:off x="4499372" y="4580242"/>
          <a:ext cx="1775100" cy="5414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Apache Spark</a:t>
          </a:r>
        </a:p>
      </dsp:txBody>
      <dsp:txXfrm>
        <a:off x="4499372" y="4580242"/>
        <a:ext cx="1775100" cy="541405"/>
      </dsp:txXfrm>
    </dsp:sp>
    <dsp:sp modelId="{52B65580-643B-45EC-A8F1-D00449059E26}">
      <dsp:nvSpPr>
        <dsp:cNvPr id="0" name=""/>
        <dsp:cNvSpPr/>
      </dsp:nvSpPr>
      <dsp:spPr>
        <a:xfrm>
          <a:off x="4499372" y="5343536"/>
          <a:ext cx="1775100" cy="54140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latin typeface="Calibri Light" panose="020F0302020204030204"/>
            </a:rPr>
            <a:t>Haskell</a:t>
          </a:r>
          <a:endParaRPr lang="en-IN" sz="2500" kern="1200"/>
        </a:p>
      </dsp:txBody>
      <dsp:txXfrm>
        <a:off x="4499372" y="5343536"/>
        <a:ext cx="1775100" cy="5414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ECE30-BB05-4CF8-8F37-F9FE63B1E6F3}">
      <dsp:nvSpPr>
        <dsp:cNvPr id="0" name=""/>
        <dsp:cNvSpPr/>
      </dsp:nvSpPr>
      <dsp:spPr>
        <a:xfrm>
          <a:off x="831537" y="624044"/>
          <a:ext cx="1257939" cy="12579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9DD42-FC6C-4594-8506-E8A01BDB9A67}">
      <dsp:nvSpPr>
        <dsp:cNvPr id="0" name=""/>
        <dsp:cNvSpPr/>
      </dsp:nvSpPr>
      <dsp:spPr>
        <a:xfrm>
          <a:off x="1099622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77ADC-D1B6-43EF-92DE-FC5BECBA0843}">
      <dsp:nvSpPr>
        <dsp:cNvPr id="0" name=""/>
        <dsp:cNvSpPr/>
      </dsp:nvSpPr>
      <dsp:spPr>
        <a:xfrm>
          <a:off x="429408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Precision-Recall Tradeoff</a:t>
          </a:r>
        </a:p>
      </dsp:txBody>
      <dsp:txXfrm>
        <a:off x="429408" y="2273800"/>
        <a:ext cx="2062195" cy="720000"/>
      </dsp:txXfrm>
    </dsp:sp>
    <dsp:sp modelId="{C80FF3E0-D138-47EC-AEBD-E64F295DC4BE}">
      <dsp:nvSpPr>
        <dsp:cNvPr id="0" name=""/>
        <dsp:cNvSpPr/>
      </dsp:nvSpPr>
      <dsp:spPr>
        <a:xfrm>
          <a:off x="3254616" y="624044"/>
          <a:ext cx="1257939" cy="12579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754AF-62A5-4E51-9C7C-1CB7322F1335}">
      <dsp:nvSpPr>
        <dsp:cNvPr id="0" name=""/>
        <dsp:cNvSpPr/>
      </dsp:nvSpPr>
      <dsp:spPr>
        <a:xfrm>
          <a:off x="3522702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FD792-536A-41AB-A5CB-225890F38E51}">
      <dsp:nvSpPr>
        <dsp:cNvPr id="0" name=""/>
        <dsp:cNvSpPr/>
      </dsp:nvSpPr>
      <dsp:spPr>
        <a:xfrm>
          <a:off x="2852488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New Metrics</a:t>
          </a:r>
        </a:p>
      </dsp:txBody>
      <dsp:txXfrm>
        <a:off x="2852488" y="2273800"/>
        <a:ext cx="2062195" cy="720000"/>
      </dsp:txXfrm>
    </dsp:sp>
    <dsp:sp modelId="{82D451B7-A70A-40A3-80DD-96B352CBC26A}">
      <dsp:nvSpPr>
        <dsp:cNvPr id="0" name=""/>
        <dsp:cNvSpPr/>
      </dsp:nvSpPr>
      <dsp:spPr>
        <a:xfrm>
          <a:off x="5677696" y="624044"/>
          <a:ext cx="1257939" cy="12579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3FE49-4728-423F-8566-E71D234ED74A}">
      <dsp:nvSpPr>
        <dsp:cNvPr id="0" name=""/>
        <dsp:cNvSpPr/>
      </dsp:nvSpPr>
      <dsp:spPr>
        <a:xfrm>
          <a:off x="5945781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7F14BC-58AD-4730-87A1-265E83218C12}">
      <dsp:nvSpPr>
        <dsp:cNvPr id="0" name=""/>
        <dsp:cNvSpPr/>
      </dsp:nvSpPr>
      <dsp:spPr>
        <a:xfrm>
          <a:off x="5275568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Inference Time</a:t>
          </a:r>
        </a:p>
      </dsp:txBody>
      <dsp:txXfrm>
        <a:off x="5275568" y="2273800"/>
        <a:ext cx="2062195" cy="720000"/>
      </dsp:txXfrm>
    </dsp:sp>
    <dsp:sp modelId="{F6390062-20A4-4F75-9A58-6301036DF8FE}">
      <dsp:nvSpPr>
        <dsp:cNvPr id="0" name=""/>
        <dsp:cNvSpPr/>
      </dsp:nvSpPr>
      <dsp:spPr>
        <a:xfrm>
          <a:off x="8100775" y="624044"/>
          <a:ext cx="1257939" cy="125793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88523-48C1-460A-B029-47E76594A23E}">
      <dsp:nvSpPr>
        <dsp:cNvPr id="0" name=""/>
        <dsp:cNvSpPr/>
      </dsp:nvSpPr>
      <dsp:spPr>
        <a:xfrm>
          <a:off x="8368861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2C5DF-49B6-4F56-827A-9B9A99B0A96D}">
      <dsp:nvSpPr>
        <dsp:cNvPr id="0" name=""/>
        <dsp:cNvSpPr/>
      </dsp:nvSpPr>
      <dsp:spPr>
        <a:xfrm>
          <a:off x="7698647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Frequency of Release</a:t>
          </a:r>
        </a:p>
      </dsp:txBody>
      <dsp:txXfrm>
        <a:off x="7698647" y="2273800"/>
        <a:ext cx="2062195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C2E053-5438-4E39-9EBC-4060F8964538}">
      <dsp:nvSpPr>
        <dsp:cNvPr id="0" name=""/>
        <dsp:cNvSpPr/>
      </dsp:nvSpPr>
      <dsp:spPr>
        <a:xfrm>
          <a:off x="1901825" y="1040"/>
          <a:ext cx="7607300" cy="106631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603" tIns="270844" rIns="147603" bIns="27084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Master Vocabulary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Of all the words present in the document</a:t>
          </a:r>
        </a:p>
      </dsp:txBody>
      <dsp:txXfrm>
        <a:off x="1901825" y="1040"/>
        <a:ext cx="7607300" cy="1066316"/>
      </dsp:txXfrm>
    </dsp:sp>
    <dsp:sp modelId="{795FA7A4-DE36-44A7-A2B9-CFF6FA63E685}">
      <dsp:nvSpPr>
        <dsp:cNvPr id="0" name=""/>
        <dsp:cNvSpPr/>
      </dsp:nvSpPr>
      <dsp:spPr>
        <a:xfrm>
          <a:off x="0" y="1040"/>
          <a:ext cx="1901825" cy="10663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638" tIns="105328" rIns="100638" bIns="10532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Create</a:t>
          </a:r>
        </a:p>
      </dsp:txBody>
      <dsp:txXfrm>
        <a:off x="0" y="1040"/>
        <a:ext cx="1901825" cy="1066316"/>
      </dsp:txXfrm>
    </dsp:sp>
    <dsp:sp modelId="{A6D576DA-C4BA-4CEF-9807-C6ACC7C84B6A}">
      <dsp:nvSpPr>
        <dsp:cNvPr id="0" name=""/>
        <dsp:cNvSpPr/>
      </dsp:nvSpPr>
      <dsp:spPr>
        <a:xfrm>
          <a:off x="1901825" y="1131335"/>
          <a:ext cx="7607300" cy="106631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603" tIns="270844" rIns="147603" bIns="27084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Words with Numbers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 Based on Index in the Vocabulary</a:t>
          </a:r>
        </a:p>
      </dsp:txBody>
      <dsp:txXfrm>
        <a:off x="1901825" y="1131335"/>
        <a:ext cx="7607300" cy="1066316"/>
      </dsp:txXfrm>
    </dsp:sp>
    <dsp:sp modelId="{CF08B088-B823-4E43-8201-1A33D1E114C4}">
      <dsp:nvSpPr>
        <dsp:cNvPr id="0" name=""/>
        <dsp:cNvSpPr/>
      </dsp:nvSpPr>
      <dsp:spPr>
        <a:xfrm>
          <a:off x="0" y="1131335"/>
          <a:ext cx="1901825" cy="10663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638" tIns="105328" rIns="100638" bIns="10532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Replace</a:t>
          </a:r>
        </a:p>
      </dsp:txBody>
      <dsp:txXfrm>
        <a:off x="0" y="1131335"/>
        <a:ext cx="1901825" cy="1066316"/>
      </dsp:txXfrm>
    </dsp:sp>
    <dsp:sp modelId="{60E64D20-EA53-4C16-8FBD-D9DB9ACA7B36}">
      <dsp:nvSpPr>
        <dsp:cNvPr id="0" name=""/>
        <dsp:cNvSpPr/>
      </dsp:nvSpPr>
      <dsp:spPr>
        <a:xfrm>
          <a:off x="1901825" y="2261631"/>
          <a:ext cx="7607300" cy="106631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603" tIns="270844" rIns="147603" bIns="27084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 ML Model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Document-Label Pair to model</a:t>
          </a:r>
        </a:p>
      </dsp:txBody>
      <dsp:txXfrm>
        <a:off x="1901825" y="2261631"/>
        <a:ext cx="7607300" cy="1066316"/>
      </dsp:txXfrm>
    </dsp:sp>
    <dsp:sp modelId="{121DB2FC-1926-470C-A87A-586FAEC69C55}">
      <dsp:nvSpPr>
        <dsp:cNvPr id="0" name=""/>
        <dsp:cNvSpPr/>
      </dsp:nvSpPr>
      <dsp:spPr>
        <a:xfrm>
          <a:off x="0" y="2261631"/>
          <a:ext cx="1901825" cy="10663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638" tIns="105328" rIns="100638" bIns="10532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Feed</a:t>
          </a:r>
        </a:p>
      </dsp:txBody>
      <dsp:txXfrm>
        <a:off x="0" y="2261631"/>
        <a:ext cx="1901825" cy="10663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C2E053-5438-4E39-9EBC-4060F8964538}">
      <dsp:nvSpPr>
        <dsp:cNvPr id="0" name=""/>
        <dsp:cNvSpPr/>
      </dsp:nvSpPr>
      <dsp:spPr>
        <a:xfrm>
          <a:off x="1862380" y="0"/>
          <a:ext cx="7449521" cy="12586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541" tIns="319697" rIns="144541" bIns="319697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/>
              <a:cs typeface="Calibri Light"/>
            </a:rPr>
            <a:t>Master Vocabulary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 Light"/>
              <a:cs typeface="Calibri Light"/>
            </a:rPr>
            <a:t>Of all the words present in the document</a:t>
          </a:r>
        </a:p>
      </dsp:txBody>
      <dsp:txXfrm>
        <a:off x="1862380" y="0"/>
        <a:ext cx="7449521" cy="1258649"/>
      </dsp:txXfrm>
    </dsp:sp>
    <dsp:sp modelId="{795FA7A4-DE36-44A7-A2B9-CFF6FA63E685}">
      <dsp:nvSpPr>
        <dsp:cNvPr id="0" name=""/>
        <dsp:cNvSpPr/>
      </dsp:nvSpPr>
      <dsp:spPr>
        <a:xfrm>
          <a:off x="0" y="0"/>
          <a:ext cx="1862380" cy="12586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551" tIns="124327" rIns="98551" bIns="12432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/>
              <a:cs typeface="Calibri Light"/>
            </a:rPr>
            <a:t>Create</a:t>
          </a:r>
        </a:p>
      </dsp:txBody>
      <dsp:txXfrm>
        <a:off x="0" y="0"/>
        <a:ext cx="1862380" cy="12586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58C3A-437B-4A11-ABFC-3C2261ACCAC7}">
      <dsp:nvSpPr>
        <dsp:cNvPr id="0" name=""/>
        <dsp:cNvSpPr/>
      </dsp:nvSpPr>
      <dsp:spPr>
        <a:xfrm>
          <a:off x="1783930" y="0"/>
          <a:ext cx="7135723" cy="12586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453" tIns="319697" rIns="138453" bIns="319697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/>
              <a:cs typeface="Calibri Light"/>
            </a:rPr>
            <a:t>Words with Numbers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 Light"/>
              <a:cs typeface="Calibri Light"/>
            </a:rPr>
            <a:t>Based on Index in the Vocabulary</a:t>
          </a:r>
        </a:p>
      </dsp:txBody>
      <dsp:txXfrm>
        <a:off x="1783930" y="0"/>
        <a:ext cx="7135723" cy="1258649"/>
      </dsp:txXfrm>
    </dsp:sp>
    <dsp:sp modelId="{E42CDF0A-D281-41DD-845C-C57974C27D12}">
      <dsp:nvSpPr>
        <dsp:cNvPr id="0" name=""/>
        <dsp:cNvSpPr/>
      </dsp:nvSpPr>
      <dsp:spPr>
        <a:xfrm>
          <a:off x="0" y="0"/>
          <a:ext cx="1783930" cy="12586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00" tIns="124327" rIns="94400" bIns="124327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Replace</a:t>
          </a:r>
        </a:p>
      </dsp:txBody>
      <dsp:txXfrm>
        <a:off x="0" y="0"/>
        <a:ext cx="1783930" cy="12586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58C3A-437B-4A11-ABFC-3C2261ACCAC7}">
      <dsp:nvSpPr>
        <dsp:cNvPr id="0" name=""/>
        <dsp:cNvSpPr/>
      </dsp:nvSpPr>
      <dsp:spPr>
        <a:xfrm>
          <a:off x="1813971" y="0"/>
          <a:ext cx="7255884" cy="12586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784" tIns="319697" rIns="140784" bIns="319697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Words with </a:t>
          </a:r>
          <a:r>
            <a:rPr lang="en-US" sz="2000" kern="1200">
              <a:latin typeface="Calibri"/>
            </a:rPr>
            <a:t>Numbers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"/>
            </a:rPr>
            <a:t>Based</a:t>
          </a:r>
          <a:r>
            <a:rPr lang="en-US" sz="1600" kern="1200"/>
            <a:t> on Index in the Vocabulary</a:t>
          </a:r>
        </a:p>
      </dsp:txBody>
      <dsp:txXfrm>
        <a:off x="1813971" y="0"/>
        <a:ext cx="7255884" cy="1258649"/>
      </dsp:txXfrm>
    </dsp:sp>
    <dsp:sp modelId="{E42CDF0A-D281-41DD-845C-C57974C27D12}">
      <dsp:nvSpPr>
        <dsp:cNvPr id="0" name=""/>
        <dsp:cNvSpPr/>
      </dsp:nvSpPr>
      <dsp:spPr>
        <a:xfrm>
          <a:off x="0" y="0"/>
          <a:ext cx="1813971" cy="12586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89" tIns="124327" rIns="95989" bIns="124327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Replace</a:t>
          </a:r>
        </a:p>
      </dsp:txBody>
      <dsp:txXfrm>
        <a:off x="0" y="0"/>
        <a:ext cx="1813971" cy="125864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58C3A-437B-4A11-ABFC-3C2261ACCAC7}">
      <dsp:nvSpPr>
        <dsp:cNvPr id="0" name=""/>
        <dsp:cNvSpPr/>
      </dsp:nvSpPr>
      <dsp:spPr>
        <a:xfrm>
          <a:off x="1813971" y="0"/>
          <a:ext cx="7255884" cy="12586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784" tIns="319697" rIns="140784" bIns="319697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/>
              <a:cs typeface="Calibri Light"/>
            </a:rPr>
            <a:t>Words with Numbers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Calibri Light"/>
              <a:cs typeface="Calibri Light"/>
            </a:rPr>
            <a:t>Based on Index in the Vocabulary</a:t>
          </a:r>
        </a:p>
      </dsp:txBody>
      <dsp:txXfrm>
        <a:off x="1813971" y="0"/>
        <a:ext cx="7255884" cy="1258649"/>
      </dsp:txXfrm>
    </dsp:sp>
    <dsp:sp modelId="{E42CDF0A-D281-41DD-845C-C57974C27D12}">
      <dsp:nvSpPr>
        <dsp:cNvPr id="0" name=""/>
        <dsp:cNvSpPr/>
      </dsp:nvSpPr>
      <dsp:spPr>
        <a:xfrm>
          <a:off x="0" y="0"/>
          <a:ext cx="1813971" cy="12586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89" tIns="124327" rIns="95989" bIns="124327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/>
              <a:cs typeface="Calibri Light"/>
            </a:rPr>
            <a:t>Replace</a:t>
          </a:r>
          <a:endParaRPr lang="en-US" sz="2500" b="0" i="0" u="none" strike="noStrike" kern="1200" cap="none" baseline="0" noProof="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0" y="0"/>
        <a:ext cx="1813971" cy="1258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84984-6A50-487C-8010-BAF4994645E7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1D6EB-D56D-4EBB-BD15-4AC8BAE97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29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6473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3502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A3201-73B4-4867-8704-45341A37ECE1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B1ADC-E6AA-425F-8311-89F141001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1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05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075542"/>
            <a:ext cx="12192000" cy="2641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62471" y="6403118"/>
            <a:ext cx="602989" cy="2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39491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bg1"/>
                </a:solidFill>
                <a:latin typeface="+mn-lt"/>
                <a:ea typeface="Gulim" pitchFamily="34" charset="-12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/>
              <a:t>Lorem Ipsum Dolor sit Amet</a:t>
            </a:r>
            <a:endParaRPr lang="en-US"/>
          </a:p>
        </p:txBody>
      </p:sp>
      <p:sp>
        <p:nvSpPr>
          <p:cNvPr id="4" name="Pentagon 3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prstClr val="white"/>
                </a:solidFill>
              </a:rPr>
              <a:pPr algn="ctr"/>
              <a:t>‹#›</a:t>
            </a:fld>
            <a:endParaRPr lang="id-ID" sz="200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62471" y="6403118"/>
            <a:ext cx="602989" cy="2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68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Gulim" pitchFamily="34" charset="-12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279112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/>
              <a:t>Lorem Ipsum Dolor sit Amet</a:t>
            </a:r>
            <a:endParaRPr lang="en-US"/>
          </a:p>
        </p:txBody>
      </p:sp>
      <p:sp>
        <p:nvSpPr>
          <p:cNvPr id="6" name="Pentagon 5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prstClr val="white"/>
                </a:solidFill>
              </a:rPr>
              <a:pPr algn="ctr"/>
              <a:t>‹#›</a:t>
            </a:fld>
            <a:endParaRPr lang="id-ID" sz="2000">
              <a:solidFill>
                <a:prstClr val="white"/>
              </a:solidFill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03884" y="6412803"/>
            <a:ext cx="11984233" cy="414564"/>
            <a:chOff x="78379" y="6412803"/>
            <a:chExt cx="11984233" cy="414564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1459623" y="6465055"/>
              <a:ext cx="602989" cy="28730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8379" y="6412803"/>
              <a:ext cx="11264727" cy="414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644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6960924" y="-331282"/>
            <a:ext cx="5461506" cy="4997228"/>
          </a:xfrm>
          <a:custGeom>
            <a:avLst/>
            <a:gdLst>
              <a:gd name="connsiteX0" fmla="*/ 0 w 2146806"/>
              <a:gd name="connsiteY0" fmla="*/ 0 h 3451003"/>
              <a:gd name="connsiteX1" fmla="*/ 2146806 w 2146806"/>
              <a:gd name="connsiteY1" fmla="*/ 0 h 3451003"/>
              <a:gd name="connsiteX2" fmla="*/ 2146806 w 2146806"/>
              <a:gd name="connsiteY2" fmla="*/ 3451003 h 3451003"/>
              <a:gd name="connsiteX3" fmla="*/ 0 w 2146806"/>
              <a:gd name="connsiteY3" fmla="*/ 3451003 h 3451003"/>
              <a:gd name="connsiteX4" fmla="*/ 0 w 2146806"/>
              <a:gd name="connsiteY4" fmla="*/ 0 h 3451003"/>
              <a:gd name="connsiteX0" fmla="*/ 0 w 4061331"/>
              <a:gd name="connsiteY0" fmla="*/ 939800 h 4390803"/>
              <a:gd name="connsiteX1" fmla="*/ 4061331 w 4061331"/>
              <a:gd name="connsiteY1" fmla="*/ 0 h 4390803"/>
              <a:gd name="connsiteX2" fmla="*/ 2146806 w 4061331"/>
              <a:gd name="connsiteY2" fmla="*/ 4390803 h 4390803"/>
              <a:gd name="connsiteX3" fmla="*/ 0 w 4061331"/>
              <a:gd name="connsiteY3" fmla="*/ 4390803 h 4390803"/>
              <a:gd name="connsiteX4" fmla="*/ 0 w 4061331"/>
              <a:gd name="connsiteY4" fmla="*/ 939800 h 4390803"/>
              <a:gd name="connsiteX0" fmla="*/ 0 w 4740781"/>
              <a:gd name="connsiteY0" fmla="*/ 1390650 h 4841653"/>
              <a:gd name="connsiteX1" fmla="*/ 4740781 w 4740781"/>
              <a:gd name="connsiteY1" fmla="*/ 0 h 4841653"/>
              <a:gd name="connsiteX2" fmla="*/ 2146806 w 4740781"/>
              <a:gd name="connsiteY2" fmla="*/ 4841653 h 4841653"/>
              <a:gd name="connsiteX3" fmla="*/ 0 w 4740781"/>
              <a:gd name="connsiteY3" fmla="*/ 4841653 h 4841653"/>
              <a:gd name="connsiteX4" fmla="*/ 0 w 4740781"/>
              <a:gd name="connsiteY4" fmla="*/ 1390650 h 4841653"/>
              <a:gd name="connsiteX0" fmla="*/ 0 w 4740781"/>
              <a:gd name="connsiteY0" fmla="*/ 1390650 h 4841653"/>
              <a:gd name="connsiteX1" fmla="*/ 4740781 w 4740781"/>
              <a:gd name="connsiteY1" fmla="*/ 0 h 4841653"/>
              <a:gd name="connsiteX2" fmla="*/ 4293106 w 4740781"/>
              <a:gd name="connsiteY2" fmla="*/ 4486053 h 4841653"/>
              <a:gd name="connsiteX3" fmla="*/ 0 w 4740781"/>
              <a:gd name="connsiteY3" fmla="*/ 4841653 h 4841653"/>
              <a:gd name="connsiteX4" fmla="*/ 0 w 4740781"/>
              <a:gd name="connsiteY4" fmla="*/ 1390650 h 4841653"/>
              <a:gd name="connsiteX0" fmla="*/ 0 w 4740781"/>
              <a:gd name="connsiteY0" fmla="*/ 1390650 h 4841653"/>
              <a:gd name="connsiteX1" fmla="*/ 4740781 w 4740781"/>
              <a:gd name="connsiteY1" fmla="*/ 0 h 4841653"/>
              <a:gd name="connsiteX2" fmla="*/ 4296281 w 4740781"/>
              <a:gd name="connsiteY2" fmla="*/ 4498753 h 4841653"/>
              <a:gd name="connsiteX3" fmla="*/ 0 w 4740781"/>
              <a:gd name="connsiteY3" fmla="*/ 4841653 h 4841653"/>
              <a:gd name="connsiteX4" fmla="*/ 0 w 4740781"/>
              <a:gd name="connsiteY4" fmla="*/ 1390650 h 4841653"/>
              <a:gd name="connsiteX0" fmla="*/ 720725 w 5461506"/>
              <a:gd name="connsiteY0" fmla="*/ 1390650 h 4997228"/>
              <a:gd name="connsiteX1" fmla="*/ 5461506 w 5461506"/>
              <a:gd name="connsiteY1" fmla="*/ 0 h 4997228"/>
              <a:gd name="connsiteX2" fmla="*/ 5017006 w 5461506"/>
              <a:gd name="connsiteY2" fmla="*/ 4498753 h 4997228"/>
              <a:gd name="connsiteX3" fmla="*/ 0 w 5461506"/>
              <a:gd name="connsiteY3" fmla="*/ 4997228 h 4997228"/>
              <a:gd name="connsiteX4" fmla="*/ 720725 w 5461506"/>
              <a:gd name="connsiteY4" fmla="*/ 1390650 h 4997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1506" h="4997228">
                <a:moveTo>
                  <a:pt x="720725" y="1390650"/>
                </a:moveTo>
                <a:lnTo>
                  <a:pt x="5461506" y="0"/>
                </a:lnTo>
                <a:lnTo>
                  <a:pt x="5017006" y="4498753"/>
                </a:lnTo>
                <a:lnTo>
                  <a:pt x="0" y="4997228"/>
                </a:lnTo>
                <a:lnTo>
                  <a:pt x="720725" y="1390650"/>
                </a:lnTo>
                <a:close/>
              </a:path>
            </a:pathLst>
          </a:custGeom>
          <a:noFill/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8293609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Bebas Neue" pitchFamily="34" charset="0"/>
                <a:ea typeface="Gulim" pitchFamily="34" charset="-12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690734" y="1124364"/>
            <a:ext cx="6745133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/>
              <a:t>Lorem Ipsum Dolor sit Amet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62471" y="6403118"/>
            <a:ext cx="602989" cy="2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08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547429" cy="6858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5" name="Pentagon 4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prstClr val="white"/>
                </a:solidFill>
              </a:rPr>
              <a:pPr algn="ctr"/>
              <a:t>‹#›</a:t>
            </a:fld>
            <a:endParaRPr lang="id-ID" sz="200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62471" y="6403118"/>
            <a:ext cx="602989" cy="2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70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bg1"/>
                </a:solidFill>
                <a:latin typeface="Bebas Neue" pitchFamily="34" charset="0"/>
                <a:ea typeface="Gulim" pitchFamily="34" charset="-12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/>
              <a:t>Lorem Ipsum Dolor sit Amet</a:t>
            </a:r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90734" y="1997242"/>
            <a:ext cx="5577719" cy="2875547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entagon 6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prstClr val="white"/>
                </a:solidFill>
              </a:rPr>
              <a:pPr algn="ctr"/>
              <a:t>‹#›</a:t>
            </a:fld>
            <a:endParaRPr lang="id-ID" sz="200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62471" y="6403118"/>
            <a:ext cx="602989" cy="2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11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Gulim" pitchFamily="34" charset="-12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/>
              <a:t>Lorem Ipsum Dolor sit Amet</a:t>
            </a:r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1910074"/>
            <a:ext cx="4355432" cy="257586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7836568" y="1910074"/>
            <a:ext cx="4355432" cy="257586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2" name="Pentagon 11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prstClr val="white"/>
                </a:solidFill>
              </a:rPr>
              <a:pPr algn="ctr"/>
              <a:t>‹#›</a:t>
            </a:fld>
            <a:endParaRPr lang="id-ID" sz="20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459623" y="6535395"/>
            <a:ext cx="602989" cy="2873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9" y="6483143"/>
            <a:ext cx="11264727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16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Gulim" pitchFamily="34" charset="-12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/>
              <a:t>Lorem Ipsum Dolor sit Amet</a:t>
            </a:r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34276" y="1789649"/>
            <a:ext cx="5577719" cy="4301958"/>
          </a:xfrm>
          <a:prstGeom prst="roundRect">
            <a:avLst>
              <a:gd name="adj" fmla="val 3543"/>
            </a:avLst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459623" y="6535395"/>
            <a:ext cx="602989" cy="2873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9" y="6483143"/>
            <a:ext cx="11264727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74617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8" name="Pentagon 7"/>
          <p:cNvSpPr/>
          <p:nvPr userDrawn="1"/>
        </p:nvSpPr>
        <p:spPr>
          <a:xfrm rot="16200000">
            <a:off x="5831910" y="6354762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5826353" y="643450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prstClr val="white"/>
                </a:solidFill>
              </a:rPr>
              <a:pPr algn="ctr"/>
              <a:t>‹#›</a:t>
            </a:fld>
            <a:endParaRPr lang="id-ID" sz="200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62471" y="6403118"/>
            <a:ext cx="602989" cy="2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4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065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bg1"/>
                </a:solidFill>
                <a:latin typeface="+mn-lt"/>
                <a:ea typeface="Gulim" pitchFamily="34" charset="-12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/>
              <a:t>Lorem Ipsum Dolor sit Amet</a:t>
            </a:r>
            <a:endParaRPr lang="en-US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90734" y="1982266"/>
            <a:ext cx="1787496" cy="220483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690734" y="4372540"/>
            <a:ext cx="1787496" cy="220483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34"/>
          </p:nvPr>
        </p:nvSpPr>
        <p:spPr>
          <a:xfrm>
            <a:off x="9818692" y="1562114"/>
            <a:ext cx="1787496" cy="220483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35"/>
          </p:nvPr>
        </p:nvSpPr>
        <p:spPr>
          <a:xfrm>
            <a:off x="9818692" y="3952388"/>
            <a:ext cx="1787496" cy="220483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entagon 10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prstClr val="white"/>
                </a:solidFill>
              </a:rPr>
              <a:pPr algn="ctr"/>
              <a:t>‹#›</a:t>
            </a:fld>
            <a:endParaRPr lang="id-ID" sz="200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62471" y="6403118"/>
            <a:ext cx="602989" cy="2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133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90734" y="1575866"/>
            <a:ext cx="1787496" cy="220483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690734" y="3966140"/>
            <a:ext cx="1787496" cy="220483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34"/>
          </p:nvPr>
        </p:nvSpPr>
        <p:spPr>
          <a:xfrm>
            <a:off x="9818692" y="1155714"/>
            <a:ext cx="1787496" cy="220483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35"/>
          </p:nvPr>
        </p:nvSpPr>
        <p:spPr>
          <a:xfrm>
            <a:off x="9818692" y="3545988"/>
            <a:ext cx="1787496" cy="220483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entagon 5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prstClr val="white"/>
                </a:solidFill>
              </a:rPr>
              <a:pPr algn="ctr"/>
              <a:t>‹#›</a:t>
            </a:fld>
            <a:endParaRPr lang="id-ID" sz="200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62471" y="6403118"/>
            <a:ext cx="602989" cy="2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307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624799" y="1910074"/>
            <a:ext cx="3200400" cy="3200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Gulim" pitchFamily="34" charset="-12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/>
              <a:t>Lorem Ipsum Dolor sit Amet</a:t>
            </a:r>
            <a:endParaRPr lang="en-US"/>
          </a:p>
        </p:txBody>
      </p:sp>
      <p:sp>
        <p:nvSpPr>
          <p:cNvPr id="7" name="Pentagon 6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prstClr val="white"/>
                </a:solidFill>
              </a:rPr>
              <a:pPr algn="ctr"/>
              <a:t>‹#›</a:t>
            </a:fld>
            <a:endParaRPr lang="id-ID" sz="20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62471" y="6403118"/>
            <a:ext cx="602989" cy="2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15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Gulim" pitchFamily="34" charset="-12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/>
              <a:t>Lorem Ipsum Dolor sit Amet</a:t>
            </a:r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86081" y="2004106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0908" y="2004106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295735" y="2004106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00562" y="2004106"/>
            <a:ext cx="2520000" cy="2520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5" name="Pentagon 14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prstClr val="white"/>
                </a:solidFill>
              </a:rPr>
              <a:pPr algn="ctr"/>
              <a:t>‹#›</a:t>
            </a:fld>
            <a:endParaRPr lang="id-ID" sz="2000">
              <a:solidFill>
                <a:prstClr val="white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62471" y="6403118"/>
            <a:ext cx="602989" cy="2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599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806574"/>
            <a:ext cx="12192000" cy="307022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582863" y="2493424"/>
            <a:ext cx="1939925" cy="238337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/>
          </p:nvPr>
        </p:nvSpPr>
        <p:spPr>
          <a:xfrm rot="20828860">
            <a:off x="838392" y="2894878"/>
            <a:ext cx="1669690" cy="278655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Gulim" pitchFamily="34" charset="-12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/>
              <a:t>Lorem Ipsum Dolor sit Amet</a:t>
            </a:r>
            <a:endParaRPr lang="en-US"/>
          </a:p>
        </p:txBody>
      </p:sp>
      <p:sp>
        <p:nvSpPr>
          <p:cNvPr id="15" name="Pentagon 14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prstClr val="white"/>
                </a:solidFill>
              </a:rPr>
              <a:pPr algn="ctr"/>
              <a:t>‹#›</a:t>
            </a:fld>
            <a:endParaRPr lang="id-ID" sz="200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62471" y="6403118"/>
            <a:ext cx="602989" cy="2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1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19350" cy="24193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838700" y="0"/>
            <a:ext cx="2419350" cy="24193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677400" y="0"/>
            <a:ext cx="2514600" cy="24193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2419350" y="2419350"/>
            <a:ext cx="2419350" cy="24193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258050" y="2419350"/>
            <a:ext cx="2419350" cy="24193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62471" y="6403118"/>
            <a:ext cx="602989" cy="2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4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343241" y="1954239"/>
            <a:ext cx="2030990" cy="351073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bg1"/>
                </a:solidFill>
                <a:latin typeface="+mn-lt"/>
                <a:ea typeface="Gulim" pitchFamily="34" charset="-12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/>
              <a:t>Lorem Ipsum Dolor sit Amet</a:t>
            </a:r>
            <a:endParaRPr lang="en-US"/>
          </a:p>
        </p:txBody>
      </p:sp>
      <p:sp>
        <p:nvSpPr>
          <p:cNvPr id="13" name="Pentagon 12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prstClr val="white"/>
                </a:solidFill>
              </a:rPr>
              <a:pPr algn="ctr"/>
              <a:t>‹#›</a:t>
            </a:fld>
            <a:endParaRPr lang="id-ID" sz="200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62471" y="6403118"/>
            <a:ext cx="602989" cy="2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2294273" y="1967182"/>
            <a:ext cx="2722896" cy="2722896"/>
          </a:xfrm>
          <a:prstGeom prst="ellipse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entagon 4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prstClr val="white"/>
                </a:solidFill>
              </a:rPr>
              <a:pPr algn="ctr"/>
              <a:t>‹#›</a:t>
            </a:fld>
            <a:endParaRPr lang="id-ID" sz="200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62471" y="6403118"/>
            <a:ext cx="602989" cy="2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76708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Gulim" pitchFamily="34" charset="-12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/>
              <a:t>Lorem Ipsum Dolor sit Amet</a:t>
            </a:r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5222196" y="2305050"/>
            <a:ext cx="1779854" cy="293082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2" name="Pentagon 11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prstClr val="white"/>
                </a:solidFill>
              </a:rPr>
              <a:pPr algn="ctr"/>
              <a:t>‹#›</a:t>
            </a:fld>
            <a:endParaRPr lang="id-ID" sz="20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62471" y="6403118"/>
            <a:ext cx="602989" cy="2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87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753382" y="615600"/>
            <a:ext cx="7157527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r">
              <a:lnSpc>
                <a:spcPct val="90000"/>
              </a:lnSpc>
              <a:defRPr sz="5000" b="0" i="0">
                <a:solidFill>
                  <a:schemeClr val="bg1"/>
                </a:solidFill>
                <a:latin typeface="+mn-lt"/>
                <a:ea typeface="Gulim" pitchFamily="34" charset="-12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5089743" y="1295399"/>
            <a:ext cx="5821166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r">
              <a:lnSpc>
                <a:spcPct val="90000"/>
              </a:lnSpc>
              <a:spcBef>
                <a:spcPts val="1200"/>
              </a:spcBef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/>
              <a:t>Lorem Ipsum Dolor sit Amet</a:t>
            </a:r>
            <a:endParaRPr lang="en-US"/>
          </a:p>
        </p:txBody>
      </p:sp>
      <p:sp>
        <p:nvSpPr>
          <p:cNvPr id="4" name="Pentagon 3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prstClr val="white"/>
                </a:solidFill>
              </a:rPr>
              <a:pPr algn="ctr"/>
              <a:t>‹#›</a:t>
            </a:fld>
            <a:endParaRPr lang="id-ID" sz="200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62471" y="6403118"/>
            <a:ext cx="602989" cy="2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79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out Us">
  <p:cSld name="About U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7" descr="pages 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" y="857"/>
            <a:ext cx="12188952" cy="685628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7"/>
          <p:cNvSpPr txBox="1"/>
          <p:nvPr/>
        </p:nvSpPr>
        <p:spPr>
          <a:xfrm>
            <a:off x="1127106" y="498169"/>
            <a:ext cx="264184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About Us</a:t>
            </a:r>
            <a:endParaRPr/>
          </a:p>
        </p:txBody>
      </p:sp>
      <p:sp>
        <p:nvSpPr>
          <p:cNvPr id="18" name="Google Shape;18;p57"/>
          <p:cNvSpPr txBox="1"/>
          <p:nvPr/>
        </p:nvSpPr>
        <p:spPr>
          <a:xfrm>
            <a:off x="1638093" y="1267610"/>
            <a:ext cx="5851919" cy="97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Abzooba is an Artificial Intelligence (AI) company. We partner with enterprises in their cognitive journey to augment digital transformation</a:t>
            </a:r>
            <a:endParaRPr/>
          </a:p>
        </p:txBody>
      </p:sp>
      <p:sp>
        <p:nvSpPr>
          <p:cNvPr id="19" name="Google Shape;19;p57"/>
          <p:cNvSpPr/>
          <p:nvPr/>
        </p:nvSpPr>
        <p:spPr>
          <a:xfrm>
            <a:off x="8321275" y="2850899"/>
            <a:ext cx="35433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Headquartered in </a:t>
            </a:r>
            <a:r>
              <a:rPr lang="en-IN" sz="16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Silicon Valley </a:t>
            </a:r>
            <a:r>
              <a:rPr lang="en-IN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(USA), with delivery centres in </a:t>
            </a:r>
            <a:r>
              <a:rPr lang="en-IN" sz="16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Kolkata &amp;</a:t>
            </a:r>
            <a:r>
              <a:rPr lang="en-IN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6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Pune</a:t>
            </a:r>
            <a:r>
              <a:rPr lang="en-IN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(India)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57"/>
          <p:cNvSpPr/>
          <p:nvPr/>
        </p:nvSpPr>
        <p:spPr>
          <a:xfrm>
            <a:off x="8321275" y="4369890"/>
            <a:ext cx="3543300" cy="51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200+ Employees</a:t>
            </a:r>
            <a:endParaRPr/>
          </a:p>
        </p:txBody>
      </p:sp>
      <p:pic>
        <p:nvPicPr>
          <p:cNvPr id="21" name="Google Shape;21;p57" descr="logo.png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9091" y="216923"/>
            <a:ext cx="1214727" cy="31167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7"/>
          <p:cNvSpPr/>
          <p:nvPr/>
        </p:nvSpPr>
        <p:spPr>
          <a:xfrm>
            <a:off x="2243211" y="2277461"/>
            <a:ext cx="4457840" cy="97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 use xpresso.ai, a set of internal accelerators and toolkits, to deliver custom built AI and ML solutions to our customers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42739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Gulim" pitchFamily="34" charset="-12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/>
              <a:t>Lorem Ipsum Dolor sit Amet</a:t>
            </a:r>
            <a:endParaRPr lang="en-US"/>
          </a:p>
        </p:txBody>
      </p:sp>
      <p:sp>
        <p:nvSpPr>
          <p:cNvPr id="6" name="Pentagon 5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prstClr val="white"/>
                </a:solidFill>
              </a:rPr>
              <a:pPr algn="ctr"/>
              <a:t>‹#›</a:t>
            </a:fld>
            <a:endParaRPr lang="id-ID" sz="2000">
              <a:solidFill>
                <a:prstClr val="white"/>
              </a:solidFill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133589" y="2391629"/>
            <a:ext cx="1794930" cy="292245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316102" y="2391629"/>
            <a:ext cx="1774611" cy="292245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62471" y="6403118"/>
            <a:ext cx="602989" cy="2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578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Gulim" pitchFamily="34" charset="-12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/>
              <a:t>Lorem Ipsum Dolor sit Amet</a:t>
            </a:r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90734" y="2066484"/>
            <a:ext cx="5089357" cy="367257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12" name="Pentagon 11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prstClr val="white"/>
                </a:solidFill>
              </a:rPr>
              <a:pPr algn="ctr"/>
              <a:t>‹#›</a:t>
            </a:fld>
            <a:endParaRPr lang="id-ID" sz="200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62471" y="6403118"/>
            <a:ext cx="602989" cy="2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4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8293609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Gulim" pitchFamily="34" charset="-12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690734" y="1124364"/>
            <a:ext cx="6745133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id-ID"/>
              <a:t>Lorem Ipsum Dolor sit Amet</a:t>
            </a:r>
            <a:endParaRPr lang="en-US"/>
          </a:p>
        </p:txBody>
      </p:sp>
      <p:sp>
        <p:nvSpPr>
          <p:cNvPr id="6" name="Pentagon 5"/>
          <p:cNvSpPr/>
          <p:nvPr userDrawn="1"/>
        </p:nvSpPr>
        <p:spPr>
          <a:xfrm rot="5400000">
            <a:off x="11218691" y="46039"/>
            <a:ext cx="549275" cy="4572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213134" y="56560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 smtClean="0">
                <a:solidFill>
                  <a:prstClr val="white"/>
                </a:solidFill>
              </a:rPr>
              <a:pPr algn="ctr"/>
              <a:t>‹#›</a:t>
            </a:fld>
            <a:endParaRPr lang="id-ID" sz="200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62471" y="6403118"/>
            <a:ext cx="602989" cy="2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352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690734" y="579505"/>
            <a:ext cx="10802595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ctr">
              <a:lnSpc>
                <a:spcPct val="90000"/>
              </a:lnSpc>
              <a:defRPr sz="4400" b="0" i="0">
                <a:solidFill>
                  <a:schemeClr val="bg1"/>
                </a:solidFill>
                <a:latin typeface="+mn-lt"/>
                <a:ea typeface="Gulim" pitchFamily="34" charset="-127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699195" y="112436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None/>
              <a:defRPr sz="12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/>
              <a:t>Lorem Ipsum Dolor sit Amet</a:t>
            </a:r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5162997"/>
            <a:ext cx="12192000" cy="16950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611087"/>
            <a:ext cx="12191999" cy="355191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62471" y="6403118"/>
            <a:ext cx="602989" cy="28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378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D9D9D9"/>
          </a:solidFill>
          <a:ln w="12700">
            <a:noFill/>
            <a:round/>
            <a:headEnd/>
            <a:tailEnd/>
          </a:ln>
        </p:spPr>
        <p:txBody>
          <a:bodyPr rot="0" spcFirstLastPara="0" vert="horz" wrap="square" lIns="91431" tIns="45715" rIns="91431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320" y="942478"/>
            <a:ext cx="11134586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45" name="Inhaltsplatzhalter 2"/>
          <p:cNvSpPr>
            <a:spLocks noGrp="1"/>
          </p:cNvSpPr>
          <p:nvPr>
            <p:ph idx="1"/>
          </p:nvPr>
        </p:nvSpPr>
        <p:spPr>
          <a:xfrm>
            <a:off x="516320" y="1483952"/>
            <a:ext cx="11134798" cy="4319248"/>
          </a:xfrm>
          <a:noFill/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8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6320" y="1483952"/>
            <a:ext cx="11134798" cy="4319248"/>
          </a:xfrm>
          <a:noFill/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38" name="Titel 1"/>
          <p:cNvSpPr>
            <a:spLocks noGrp="1"/>
          </p:cNvSpPr>
          <p:nvPr>
            <p:ph type="title"/>
          </p:nvPr>
        </p:nvSpPr>
        <p:spPr>
          <a:xfrm>
            <a:off x="516320" y="410830"/>
            <a:ext cx="11134798" cy="107312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320" y="942478"/>
            <a:ext cx="11134586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  <p:extLst>
      <p:ext uri="{BB962C8B-B14F-4D97-AF65-F5344CB8AC3E}">
        <p14:creationId xmlns:p14="http://schemas.microsoft.com/office/powerpoint/2010/main" val="307167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269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7612" y="3043730"/>
            <a:ext cx="5472863" cy="2137870"/>
          </a:xfrm>
        </p:spPr>
        <p:txBody>
          <a:bodyPr lIns="0" tIns="0" rIns="0" bIns="0" anchor="b" anchorCtr="0">
            <a:noAutofit/>
          </a:bodyPr>
          <a:lstStyle>
            <a:lvl1pPr algn="l">
              <a:defRPr lang="en-US" sz="4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9578D6DB-6798-42D2-B9AD-FC6F1C72FC3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14297" y="5357596"/>
            <a:ext cx="5481703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9349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92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3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95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17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499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A3201-73B4-4867-8704-45341A37ECE1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B1ADC-E6AA-425F-8311-89F141001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60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10" r:id="rId2"/>
    <p:sldLayoutId id="214748371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1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38426"/>
            <a:ext cx="10972801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1340" y="6542687"/>
            <a:ext cx="491960" cy="30175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987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http://netnivaran.net/abzooba/img/core-img/logo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3300" y="6582477"/>
            <a:ext cx="960257" cy="21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21">
            <a:extLst>
              <a:ext uri="{FF2B5EF4-FFF2-40B4-BE49-F238E27FC236}">
                <a16:creationId xmlns:a16="http://schemas.microsoft.com/office/drawing/2014/main" id="{D3FFE3B6-5AD2-4193-98A4-BEFAF3B1622B}"/>
              </a:ext>
            </a:extLst>
          </p:cNvPr>
          <p:cNvSpPr txBox="1">
            <a:spLocks/>
          </p:cNvSpPr>
          <p:nvPr userDrawn="1"/>
        </p:nvSpPr>
        <p:spPr>
          <a:xfrm>
            <a:off x="0" y="6542687"/>
            <a:ext cx="1571625" cy="30175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hnschrift Light Condensed" panose="020B050204020402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www.abzooba.com</a:t>
            </a:r>
          </a:p>
        </p:txBody>
      </p:sp>
    </p:spTree>
    <p:extLst>
      <p:ext uri="{BB962C8B-B14F-4D97-AF65-F5344CB8AC3E}">
        <p14:creationId xmlns:p14="http://schemas.microsoft.com/office/powerpoint/2010/main" val="2661652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09494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8986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48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7973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225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1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39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4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46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itbcp" TargetMode="External"/><Relationship Id="rId7" Type="http://schemas.openxmlformats.org/officeDocument/2006/relationships/hyperlink" Target="https://www.linkedin.com/in/ishantwankhede/" TargetMode="External"/><Relationship Id="rId2" Type="http://schemas.openxmlformats.org/officeDocument/2006/relationships/hyperlink" Target="mailto:amit.agarwal@abzooba.com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IshantWankhede" TargetMode="External"/><Relationship Id="rId5" Type="http://schemas.openxmlformats.org/officeDocument/2006/relationships/hyperlink" Target="mailto:ishant.wankhede@abzooba.com" TargetMode="External"/><Relationship Id="rId4" Type="http://schemas.openxmlformats.org/officeDocument/2006/relationships/hyperlink" Target="https://www.linkedin.com/in/amitagarwal6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10234" y="4066149"/>
            <a:ext cx="2571538" cy="707886"/>
          </a:xfrm>
          <a:prstGeom prst="rect">
            <a:avLst/>
          </a:prstGeom>
          <a:ln>
            <a:noFill/>
          </a:ln>
          <a:effectLst>
            <a:outerShdw blurRad="57785" dist="76200" dir="4800000" algn="ctr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none">
            <a:spAutoFit/>
          </a:bodyPr>
          <a:lstStyle/>
          <a:p>
            <a:pPr algn="ctr"/>
            <a:r>
              <a:rPr lang="en-US" sz="4000" b="1" cap="all">
                <a:solidFill>
                  <a:srgbClr val="D558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INFINITE AI</a:t>
            </a:r>
          </a:p>
        </p:txBody>
      </p:sp>
    </p:spTree>
    <p:extLst>
      <p:ext uri="{BB962C8B-B14F-4D97-AF65-F5344CB8AC3E}">
        <p14:creationId xmlns:p14="http://schemas.microsoft.com/office/powerpoint/2010/main" val="2005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1450F-DF8F-416E-AE29-229495899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945924" cy="1286160"/>
          </a:xfrm>
        </p:spPr>
        <p:txBody>
          <a:bodyPr anchor="b">
            <a:noAutofit/>
          </a:bodyPr>
          <a:lstStyle/>
          <a:p>
            <a:r>
              <a:rPr lang="en-US" sz="4800">
                <a:latin typeface="Calibri Light"/>
                <a:cs typeface="Calibri Light"/>
              </a:rPr>
              <a:t>A Recurrent Neural Pipeline 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28369-0BC9-42BC-BE63-4AABA7B28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945922" cy="3785419"/>
          </a:xfrm>
        </p:spPr>
        <p:txBody>
          <a:bodyPr vert="horz" lIns="0" tIns="60949" rIns="0" bIns="60949" rtlCol="0" anchor="t">
            <a:normAutofit/>
          </a:bodyPr>
          <a:lstStyle/>
          <a:p>
            <a:r>
              <a:rPr lang="en-US" sz="2000">
                <a:latin typeface="Calibri Light"/>
                <a:cs typeface="Arial"/>
              </a:rPr>
              <a:t>Build a Recommendation System, that can recommend Technology Domains &amp; Tags for questions posted on Stack overflow. </a:t>
            </a:r>
            <a:endParaRPr lang="en-US"/>
          </a:p>
          <a:p>
            <a:endParaRPr lang="en-US" sz="2000">
              <a:latin typeface="Calibri Light"/>
              <a:cs typeface="Arial"/>
            </a:endParaRPr>
          </a:p>
          <a:p>
            <a:r>
              <a:rPr lang="en-US" sz="2000">
                <a:latin typeface="Calibri Light"/>
                <a:cs typeface="Arial"/>
              </a:rPr>
              <a:t>Given a question in Stack-Overflow, predict the </a:t>
            </a:r>
            <a:r>
              <a:rPr lang="en-US" sz="2000" b="1">
                <a:latin typeface="Calibri Light"/>
                <a:cs typeface="Arial"/>
              </a:rPr>
              <a:t>Technology Domain &amp; Associated Tags</a:t>
            </a:r>
            <a:r>
              <a:rPr lang="en-US" sz="2000">
                <a:latin typeface="Calibri Light"/>
                <a:cs typeface="Arial"/>
              </a:rPr>
              <a:t> for it.</a:t>
            </a:r>
            <a:endParaRPr lang="en-US"/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513B30CC-6E72-4F41-8BB8-8BE52843E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39" r="7" b="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082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18107-6CDD-4F64-90D8-6B3CFEB4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Multi Class | Multi Label </a:t>
            </a:r>
            <a:endParaRPr lang="en-US" sz="4400">
              <a:solidFill>
                <a:srgbClr val="FFFFFF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D38CA9-5009-4496-AC8F-B84C53A63B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117924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5114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18107-6CDD-4F64-90D8-6B3CFEB4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056" y="991409"/>
            <a:ext cx="3828049" cy="51970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Classification into multiple-classes which are independent &amp; Labels which are not mutually exclusive  in a hierarchical manner.</a:t>
            </a:r>
            <a:endParaRPr lang="en-US" sz="2000">
              <a:solidFill>
                <a:srgbClr val="FFFFFF"/>
              </a:solidFill>
              <a:cs typeface="Calibri Light" panose="020F0302020204030204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D38CA9-5009-4496-AC8F-B84C53A63BC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36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F2386-A658-476A-B22D-FBB27CBA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>
                <a:cs typeface="Arial"/>
              </a:rPr>
              <a:t>Business Requirements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463337-9C28-4613-B631-2041F87847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5763696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3610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CB7DBB9-1945-4538-9563-7C982798B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056" y="1068705"/>
            <a:ext cx="7552944" cy="47205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48267"/>
            <a:ext cx="5291468" cy="59097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745D9-DBF0-479E-8841-81A8A1738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1957628"/>
            <a:ext cx="4241800" cy="26482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800" kern="1200">
                <a:solidFill>
                  <a:schemeClr val="tx1"/>
                </a:solidFill>
                <a:latin typeface="Calibri Light"/>
                <a:cs typeface="Calibri Light"/>
              </a:rPr>
              <a:t>Understand Dataset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FA5236-2A7F-4F0A-877F-330404E2E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3154680"/>
            <a:ext cx="232963" cy="1340860"/>
            <a:chOff x="56167" y="3154680"/>
            <a:chExt cx="232963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BABD9770-B7BD-4553-96E9-3DDBE9FC6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72443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83D11737-FD98-474F-971E-736EB50D1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2443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55A7B686-73E6-4116-8E4F-05E20DAD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58232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B68A8719-FE43-4773-8CD7-FB7A161D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58232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92AABA6D-FE40-4583-9ED5-FAFFEAF2E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44021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5303E13F-2D0E-4253-AB44-5622D5FF0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4021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C96E2489-6129-4153-B618-784949D1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29809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F5772FD7-0326-4437-93D3-1F356EF3F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29809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E91B716C-2BFF-4E81-8E47-C5FD8A2A9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15598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A17D7EB9-99FC-4C15-B0E5-A80EBF469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5598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07A760F9-0451-4B60-9E2C-71387345A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443500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DA9E5AAA-4CA5-4157-9823-61BE87375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43500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51089EA7-1D28-4F2F-9403-64F45AC33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429289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1174947E-B8BA-4D42-A7E6-981CB4D8F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29289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66EC6752-CBE7-402E-9A9B-AE6DE46F4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415078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E41FB58-F919-484D-BFF9-083D66D47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15078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EABF93A-52DC-4647-BF40-F29F8B202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400866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2208A40B-A2BD-41D1-AB1F-F0C5022CC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0866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A13D9143-1D57-45A5-802B-5AA29C5BA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86655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FFD21B20-61F0-43E2-8856-E9951C3BD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6655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5852160" cy="356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40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455F3-660E-45D5-96D8-1D8FBB64E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91208" y="1412489"/>
            <a:ext cx="3732082" cy="4363844"/>
          </a:xfrm>
        </p:spPr>
        <p:txBody>
          <a:bodyPr vert="horz" lIns="0" tIns="60949" rIns="0" bIns="60949" rtlCol="0" anchor="t">
            <a:normAutofit/>
          </a:bodyPr>
          <a:lstStyle/>
          <a:p>
            <a:r>
              <a:rPr lang="en-US" sz="2400">
                <a:solidFill>
                  <a:schemeClr val="tx1"/>
                </a:solidFill>
                <a:latin typeface="Calibri Light"/>
                <a:cs typeface="Arial"/>
              </a:rPr>
              <a:t>Understand Data Sourcing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Arial"/>
              </a:rPr>
              <a:t>How was the data collected 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Arial"/>
              </a:rPr>
              <a:t>Biased data-collection technique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Arial"/>
              </a:rPr>
              <a:t>Complete or subset of original data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Arial"/>
              </a:rPr>
              <a:t>Data bias due to the problem or not 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30AF91A-B64A-4D23-8176-92ECC18E8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619041" cy="4363844"/>
          </a:xfrm>
        </p:spPr>
        <p:txBody>
          <a:bodyPr vert="horz" lIns="0" tIns="60949" rIns="0" bIns="60949" rtlCol="0" anchor="t">
            <a:normAutofit/>
          </a:bodyPr>
          <a:lstStyle/>
          <a:p>
            <a:r>
              <a:rPr lang="en-US" sz="2400">
                <a:solidFill>
                  <a:schemeClr val="tx1"/>
                </a:solidFill>
                <a:latin typeface="Calibri Light"/>
                <a:cs typeface="Arial"/>
              </a:rPr>
              <a:t>Understand Data Behavior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Arial"/>
              </a:rPr>
              <a:t>Word-Character Distribution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Arial"/>
              </a:rPr>
              <a:t>Time based Distribution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Arial"/>
              </a:rPr>
              <a:t>Class/Label Distribution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A2F65-3607-42ED-96A1-494C74B5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47" y="1029933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  <a:latin typeface="Calibri Light"/>
                <a:cs typeface="Arial"/>
              </a:rPr>
              <a:t>Exploratory Data</a:t>
            </a:r>
            <a:br>
              <a:rPr lang="en-US" sz="4800">
                <a:solidFill>
                  <a:srgbClr val="FFFFFF"/>
                </a:solidFill>
                <a:latin typeface="Calibri Light"/>
                <a:cs typeface="Arial"/>
              </a:rPr>
            </a:br>
            <a:r>
              <a:rPr lang="en-US" sz="4800">
                <a:solidFill>
                  <a:srgbClr val="FFFFFF"/>
                </a:solidFill>
                <a:cs typeface="Arial"/>
              </a:rPr>
              <a:t>Analysis </a:t>
            </a:r>
          </a:p>
        </p:txBody>
      </p:sp>
    </p:spTree>
    <p:extLst>
      <p:ext uri="{BB962C8B-B14F-4D97-AF65-F5344CB8AC3E}">
        <p14:creationId xmlns:p14="http://schemas.microsoft.com/office/powerpoint/2010/main" val="3718622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0253B-37E9-4684-8A90-59074E45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558" y="431915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4400">
                <a:solidFill>
                  <a:schemeClr val="accent1"/>
                </a:solidFill>
                <a:cs typeface="+mj-cs"/>
              </a:rPr>
              <a:t>EDA Summary </a:t>
            </a:r>
            <a:endParaRPr lang="en-US">
              <a:solidFill>
                <a:schemeClr val="accent1"/>
              </a:solidFill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9DB4F-C46D-4A27-A822-187A171A3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84463" y="1393449"/>
            <a:ext cx="6957525" cy="43015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Calibri Light"/>
                <a:cs typeface="Calibri Light"/>
              </a:rPr>
              <a:t>Questions dataset : </a:t>
            </a:r>
            <a:r>
              <a:rPr lang="en-US" sz="2400">
                <a:latin typeface="Calibri Light"/>
                <a:cs typeface="Arial"/>
              </a:rPr>
              <a:t>questions &amp; related metadata for the questions from Stack-overflow</a:t>
            </a:r>
            <a:endParaRPr lang="en-US" sz="2400" err="1">
              <a:solidFill>
                <a:schemeClr val="tx1"/>
              </a:solidFill>
              <a:latin typeface="Calibri Light"/>
              <a:cs typeface="+mn-cs"/>
            </a:endParaRPr>
          </a:p>
          <a:p>
            <a:pPr marL="951865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alibri Light"/>
                <a:cs typeface="Arial"/>
              </a:rPr>
              <a:t>1.2mi documents</a:t>
            </a:r>
            <a:endParaRPr lang="en-US" sz="2000">
              <a:solidFill>
                <a:srgbClr val="404040"/>
              </a:solidFill>
              <a:latin typeface="Calibri Light"/>
              <a:cs typeface="Arial"/>
            </a:endParaRP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Calibri Light"/>
                <a:cs typeface="Arial"/>
              </a:rPr>
              <a:t>Tags dataset : </a:t>
            </a:r>
            <a:r>
              <a:rPr lang="en-US" sz="2400">
                <a:latin typeface="Calibri Light"/>
                <a:cs typeface="Arial"/>
              </a:rPr>
              <a:t>Tags to the Questions in the previous file and are mapped via unique IDs</a:t>
            </a:r>
          </a:p>
          <a:p>
            <a:pPr marL="951865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404040"/>
                </a:solidFill>
                <a:latin typeface="Calibri Light"/>
                <a:cs typeface="Arial"/>
              </a:rPr>
              <a:t>3.75mi tags</a:t>
            </a:r>
          </a:p>
          <a:p>
            <a:pPr marL="951865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404040"/>
                </a:solidFill>
                <a:latin typeface="Calibri Light"/>
                <a:cs typeface="Arial"/>
              </a:rPr>
              <a:t>37k unique tags</a:t>
            </a: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404040"/>
                </a:solidFill>
                <a:latin typeface="Calibri Light"/>
                <a:cs typeface="Arial"/>
              </a:rPr>
              <a:t>Tag grouping dataset: 115 tags grouped in 14 groups</a:t>
            </a:r>
          </a:p>
          <a:p>
            <a:pPr marL="951865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404040"/>
                </a:solidFill>
                <a:latin typeface="Calibri Light"/>
                <a:cs typeface="Calibri Light"/>
              </a:rPr>
              <a:t>0.3% tags used as a filter</a:t>
            </a:r>
          </a:p>
          <a:p>
            <a:pPr marL="951865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404040"/>
                </a:solidFill>
                <a:latin typeface="Calibri Light"/>
                <a:cs typeface="Calibri Light"/>
              </a:rPr>
              <a:t>Retaining 44% Question-Tagging and 86% Questions</a:t>
            </a:r>
          </a:p>
          <a:p>
            <a:pPr marL="951865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404040"/>
                </a:solidFill>
                <a:latin typeface="Calibri Light"/>
                <a:cs typeface="Calibri Light"/>
              </a:rPr>
              <a:t>Above 40% Questions still multi-labelled</a:t>
            </a:r>
          </a:p>
          <a:p>
            <a:pPr marL="951865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404040"/>
                </a:solidFill>
                <a:latin typeface="Calibri Light"/>
                <a:cs typeface="Calibri Light"/>
              </a:rPr>
              <a:t>~3 tags/question reduces to ~1.5 tags/question</a:t>
            </a:r>
          </a:p>
        </p:txBody>
      </p:sp>
    </p:spTree>
    <p:extLst>
      <p:ext uri="{BB962C8B-B14F-4D97-AF65-F5344CB8AC3E}">
        <p14:creationId xmlns:p14="http://schemas.microsoft.com/office/powerpoint/2010/main" val="289194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0253B-37E9-4684-8A90-59074E45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558" y="431915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4400">
                <a:solidFill>
                  <a:schemeClr val="accent1"/>
                </a:solidFill>
                <a:cs typeface="+mj-cs"/>
              </a:rPr>
              <a:t>EDA Summary </a:t>
            </a:r>
            <a:endParaRPr lang="en-US">
              <a:solidFill>
                <a:schemeClr val="accent1"/>
              </a:solidFill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61B0C5B-7D21-405B-87F1-8574BC8ED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919257"/>
              </p:ext>
            </p:extLst>
          </p:nvPr>
        </p:nvGraphicFramePr>
        <p:xfrm>
          <a:off x="5174854" y="987111"/>
          <a:ext cx="6025522" cy="4572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37871">
                  <a:extLst>
                    <a:ext uri="{9D8B030D-6E8A-4147-A177-3AD203B41FA5}">
                      <a16:colId xmlns:a16="http://schemas.microsoft.com/office/drawing/2014/main" val="2936687014"/>
                    </a:ext>
                  </a:extLst>
                </a:gridCol>
                <a:gridCol w="4387651">
                  <a:extLst>
                    <a:ext uri="{9D8B030D-6E8A-4147-A177-3AD203B41FA5}">
                      <a16:colId xmlns:a16="http://schemas.microsoft.com/office/drawing/2014/main" val="17800208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  <a:latin typeface="Calibri Light"/>
                        </a:rPr>
                        <a:t>Group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effectLst/>
                          <a:latin typeface="Calibri Light"/>
                        </a:rPr>
                        <a:t>Group Name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514203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Calibri Light"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  <a:latin typeface="Calibri Light"/>
                        </a:rPr>
                        <a:t>Programming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813497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Calibri Light"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libri Light"/>
                        </a:rPr>
                        <a:t>MS-Development Environment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153491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Calibri Light"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libri Light"/>
                        </a:rPr>
                        <a:t>Server-Side Development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34367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Calibri Light"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libri Light"/>
                        </a:rPr>
                        <a:t>Mobile App Development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885190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Calibri Light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libri Light"/>
                        </a:rPr>
                        <a:t>Dev Environment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862011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Calibri Light"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libri Light"/>
                        </a:rPr>
                        <a:t>Front-end/Designing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398819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Calibri Light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libri Light"/>
                        </a:rPr>
                        <a:t>Dynamic UI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74384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Calibri Light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libri Light"/>
                        </a:rPr>
                        <a:t>MVC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4221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Calibri Light"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libri Light"/>
                        </a:rPr>
                        <a:t>Dev Ops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6622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Calibri Light"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libri Light"/>
                        </a:rPr>
                        <a:t>Big Data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18961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Calibri Light"/>
                        </a:rPr>
                        <a:t>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libri Light"/>
                        </a:rPr>
                        <a:t>QA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293787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Calibri Light"/>
                        </a:rPr>
                        <a:t>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libri Light"/>
                        </a:rPr>
                        <a:t>Project Management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35835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Calibri Light"/>
                        </a:rPr>
                        <a:t>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libri Light"/>
                        </a:rPr>
                        <a:t>Scripting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97463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Calibri Light"/>
                        </a:rPr>
                        <a:t>14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Calibri Light"/>
                        </a:rPr>
                        <a:t>Business Analytics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43552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679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FBD4BA0-5E13-4403-B4A7-40DF3A018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2F0806-F5D8-4CCD-A924-6CC3D7BB2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C48C9CA8-31F2-4E7F-B5F8-52BB1996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C590ED89-E9C6-402B-8700-DCDA6695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A6861F9-7385-40F8-BA83-B8DFF7F3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D41F8744-72EA-46E8-ABFE-852031D4A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9F0E0968-3DB0-43C4-8318-A6D9119D4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3CE9E31-D43C-454C-BFBE-C030D98E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3927A156-CD49-44E3-BA78-CE0AA0250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2B83C26B-3353-4E6D-86D4-9461A7A86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2FB70090-1FB7-4335-9B1E-1E7EC6A2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B862257F-455F-4E18-A480-B22E8EFE1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3C9DF0C4-8430-481B-B3E7-B8F79BC0F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91D50B8E-D94F-4944-9FD2-08DD35E2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9B0A066C-DC3D-4E53-AC63-00DF45416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D2D040EF-76C0-496D-8C72-9DB143C3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15FC8221-21EA-4D83-809B-108B7E0C5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5A181F7D-35FA-49F3-8BCB-5D7250BA4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188DFD0A-AECC-43FC-B06B-D2A8A2EB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1769DE60-D3FA-40D0-96A4-6BEAD0C3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18E5EA87-065F-44FB-B99A-484483E31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B37574-3B28-40B3-81B5-A98C25302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70" r="6" b="2620"/>
          <a:stretch/>
        </p:blipFill>
        <p:spPr>
          <a:xfrm>
            <a:off x="20" y="10"/>
            <a:ext cx="12188932" cy="5696067"/>
          </a:xfrm>
          <a:custGeom>
            <a:avLst/>
            <a:gdLst>
              <a:gd name="connsiteX0" fmla="*/ 0 w 12188952"/>
              <a:gd name="connsiteY0" fmla="*/ 0 h 5696077"/>
              <a:gd name="connsiteX1" fmla="*/ 12188952 w 12188952"/>
              <a:gd name="connsiteY1" fmla="*/ 0 h 5696077"/>
              <a:gd name="connsiteX2" fmla="*/ 12188952 w 12188952"/>
              <a:gd name="connsiteY2" fmla="*/ 4710335 h 5696077"/>
              <a:gd name="connsiteX3" fmla="*/ 12113803 w 12188952"/>
              <a:gd name="connsiteY3" fmla="*/ 4718295 h 5696077"/>
              <a:gd name="connsiteX4" fmla="*/ 6753597 w 12188952"/>
              <a:gd name="connsiteY4" fmla="*/ 5041852 h 5696077"/>
              <a:gd name="connsiteX5" fmla="*/ 400746 w 12188952"/>
              <a:gd name="connsiteY5" fmla="*/ 4870509 h 5696077"/>
              <a:gd name="connsiteX6" fmla="*/ 3700 w 12188952"/>
              <a:gd name="connsiteY6" fmla="*/ 4833875 h 5696077"/>
              <a:gd name="connsiteX7" fmla="*/ 3700 w 12188952"/>
              <a:gd name="connsiteY7" fmla="*/ 5696077 h 5696077"/>
              <a:gd name="connsiteX8" fmla="*/ 0 w 12188952"/>
              <a:gd name="connsiteY8" fmla="*/ 5696077 h 569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8952" h="5696077">
                <a:moveTo>
                  <a:pt x="0" y="0"/>
                </a:moveTo>
                <a:lnTo>
                  <a:pt x="12188952" y="0"/>
                </a:lnTo>
                <a:lnTo>
                  <a:pt x="12188952" y="4710335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3700" y="4833875"/>
                </a:lnTo>
                <a:lnTo>
                  <a:pt x="3700" y="5696077"/>
                </a:lnTo>
                <a:lnTo>
                  <a:pt x="0" y="5696077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FA587A-DCF3-4B06-A1AF-B582EBE33A8C}"/>
              </a:ext>
            </a:extLst>
          </p:cNvPr>
          <p:cNvSpPr txBox="1"/>
          <p:nvPr/>
        </p:nvSpPr>
        <p:spPr>
          <a:xfrm>
            <a:off x="1380744" y="5202936"/>
            <a:ext cx="9436608" cy="786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Naive Approach</a:t>
            </a:r>
          </a:p>
        </p:txBody>
      </p:sp>
    </p:spTree>
    <p:extLst>
      <p:ext uri="{BB962C8B-B14F-4D97-AF65-F5344CB8AC3E}">
        <p14:creationId xmlns:p14="http://schemas.microsoft.com/office/powerpoint/2010/main" val="3372751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05CA39-BE3F-46FA-A439-1908EE315742}"/>
              </a:ext>
            </a:extLst>
          </p:cNvPr>
          <p:cNvSpPr txBox="1"/>
          <p:nvPr/>
        </p:nvSpPr>
        <p:spPr>
          <a:xfrm>
            <a:off x="2209800" y="914737"/>
            <a:ext cx="7772400" cy="1012806"/>
          </a:xfrm>
          <a:prstGeom prst="rect">
            <a:avLst/>
          </a:prstGeom>
          <a:solidFill>
            <a:srgbClr val="FFFFFF">
              <a:alpha val="10000"/>
            </a:srgb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Machine Learning with Bag of Words</a:t>
            </a:r>
          </a:p>
        </p:txBody>
      </p:sp>
      <p:graphicFrame>
        <p:nvGraphicFramePr>
          <p:cNvPr id="22" name="TextBox 1">
            <a:extLst>
              <a:ext uri="{FF2B5EF4-FFF2-40B4-BE49-F238E27FC236}">
                <a16:creationId xmlns:a16="http://schemas.microsoft.com/office/drawing/2014/main" id="{CFE8C36B-6D7C-48FF-8E80-8B32F29A6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804572"/>
              </p:ext>
            </p:extLst>
          </p:nvPr>
        </p:nvGraphicFramePr>
        <p:xfrm>
          <a:off x="1341438" y="2477452"/>
          <a:ext cx="9509125" cy="332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724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743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extBox 1">
            <a:extLst>
              <a:ext uri="{FF2B5EF4-FFF2-40B4-BE49-F238E27FC236}">
                <a16:creationId xmlns:a16="http://schemas.microsoft.com/office/drawing/2014/main" id="{CFE8C36B-6D7C-48FF-8E80-8B32F29A6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2652356"/>
              </p:ext>
            </p:extLst>
          </p:nvPr>
        </p:nvGraphicFramePr>
        <p:xfrm>
          <a:off x="1442586" y="257589"/>
          <a:ext cx="9311902" cy="1258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4A1C6AE-9CF3-416D-AD7B-4AD98974D454}"/>
              </a:ext>
            </a:extLst>
          </p:cNvPr>
          <p:cNvSpPr txBox="1"/>
          <p:nvPr/>
        </p:nvSpPr>
        <p:spPr>
          <a:xfrm>
            <a:off x="1332358" y="2498954"/>
            <a:ext cx="10564482" cy="18918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latin typeface="Calibri Light"/>
                <a:cs typeface="Calibri Light"/>
              </a:rPr>
              <a:t>Create a unique list of all words we have, into a vocabulary.</a:t>
            </a:r>
            <a:endParaRPr lang="en-US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Calibri Light"/>
                <a:cs typeface="Calibri"/>
              </a:rPr>
              <a:t>Vocabulary are domain based e.g. medical based vocabulary very different from spoken English words. Consult SME what is important.</a:t>
            </a:r>
            <a:endParaRPr lang="en-US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Calibri Light"/>
                <a:cs typeface="Calibri"/>
              </a:rPr>
              <a:t>Data dependent. Suspectable to </a:t>
            </a:r>
            <a:r>
              <a:rPr lang="en-US" sz="2000">
                <a:latin typeface="Calibri Light"/>
                <a:ea typeface="+mn-lt"/>
                <a:cs typeface="+mn-lt"/>
              </a:rPr>
              <a:t>covariate shift.</a:t>
            </a:r>
            <a:endParaRPr lang="en-US">
              <a:latin typeface="Calibri"/>
              <a:ea typeface="+mn-lt"/>
              <a:cs typeface="+mn-lt"/>
            </a:endParaRPr>
          </a:p>
          <a:p>
            <a:endParaRPr lang="en-US">
              <a:latin typeface="Calibri Light"/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8040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extBox 1">
            <a:extLst>
              <a:ext uri="{FF2B5EF4-FFF2-40B4-BE49-F238E27FC236}">
                <a16:creationId xmlns:a16="http://schemas.microsoft.com/office/drawing/2014/main" id="{CFE8C36B-6D7C-48FF-8E80-8B32F29A6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063626"/>
              </p:ext>
            </p:extLst>
          </p:nvPr>
        </p:nvGraphicFramePr>
        <p:xfrm>
          <a:off x="1628984" y="133943"/>
          <a:ext cx="8919654" cy="1258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4" name="Picture 7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9D4959C8-DF05-407C-B041-90EC0F4C90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6550" y="1808412"/>
            <a:ext cx="7013275" cy="47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55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extBox 1">
            <a:extLst>
              <a:ext uri="{FF2B5EF4-FFF2-40B4-BE49-F238E27FC236}">
                <a16:creationId xmlns:a16="http://schemas.microsoft.com/office/drawing/2014/main" id="{CFE8C36B-6D7C-48FF-8E80-8B32F29A6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9708497"/>
              </p:ext>
            </p:extLst>
          </p:nvPr>
        </p:nvGraphicFramePr>
        <p:xfrm>
          <a:off x="1564540" y="202108"/>
          <a:ext cx="9069855" cy="1258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A77B18C-80DE-400A-91FF-C0C2E8DD8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020" y="1539196"/>
            <a:ext cx="10463841" cy="34276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83A860-CD23-4618-A072-103244A6B6FF}"/>
              </a:ext>
            </a:extLst>
          </p:cNvPr>
          <p:cNvSpPr txBox="1"/>
          <p:nvPr/>
        </p:nvSpPr>
        <p:spPr>
          <a:xfrm>
            <a:off x="954825" y="4636614"/>
            <a:ext cx="531674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alibri Light"/>
                <a:cs typeface="Calibri"/>
              </a:rPr>
              <a:t>Notes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 Light"/>
                <a:cs typeface="Calibri"/>
              </a:rPr>
              <a:t>Frequency count based.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 Light"/>
                <a:cs typeface="Calibri Light"/>
              </a:rPr>
              <a:t>Term frequency–Inverse document frequency.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Calibri Light"/>
                <a:cs typeface="Calibri Light"/>
              </a:rPr>
              <a:t>Sequence of words not conserved.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801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extBox 1">
            <a:extLst>
              <a:ext uri="{FF2B5EF4-FFF2-40B4-BE49-F238E27FC236}">
                <a16:creationId xmlns:a16="http://schemas.microsoft.com/office/drawing/2014/main" id="{CFE8C36B-6D7C-48FF-8E80-8B32F29A6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1624482"/>
              </p:ext>
            </p:extLst>
          </p:nvPr>
        </p:nvGraphicFramePr>
        <p:xfrm>
          <a:off x="1564540" y="360259"/>
          <a:ext cx="9069855" cy="1258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D83A860-CD23-4618-A072-103244A6B6FF}"/>
              </a:ext>
            </a:extLst>
          </p:cNvPr>
          <p:cNvSpPr txBox="1"/>
          <p:nvPr/>
        </p:nvSpPr>
        <p:spPr>
          <a:xfrm>
            <a:off x="1156108" y="2134954"/>
            <a:ext cx="10578859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 Light"/>
                <a:cs typeface="Calibri"/>
              </a:rPr>
              <a:t>Points to ponder</a:t>
            </a:r>
            <a:endParaRPr lang="en-US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 Light"/>
                <a:cs typeface="Calibri"/>
              </a:rPr>
              <a:t>Bag of words learns </a:t>
            </a:r>
            <a:r>
              <a:rPr lang="en-US" sz="2000" err="1">
                <a:latin typeface="Calibri Light"/>
                <a:cs typeface="Calibri"/>
              </a:rPr>
              <a:t>syntatic</a:t>
            </a:r>
            <a:r>
              <a:rPr lang="en-US" sz="2000">
                <a:latin typeface="Calibri Light"/>
                <a:cs typeface="Calibri"/>
              </a:rPr>
              <a:t> or statistical meaning of words</a:t>
            </a:r>
            <a:endParaRPr lang="en-US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 Light"/>
                <a:cs typeface="Calibri Light"/>
              </a:rPr>
              <a:t>They are unable to learn the meaning of the word but know whether this word is present or not.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 Light"/>
                <a:cs typeface="Calibri Light"/>
              </a:rPr>
              <a:t>Lack of context and understanding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 Light"/>
                <a:cs typeface="Calibri Light"/>
              </a:rPr>
              <a:t>Context is the ability to inference based on what is around you which is clearly missing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 Light"/>
                <a:cs typeface="Calibri Light"/>
              </a:rPr>
              <a:t>Hence, they don’t understand as well, they identify patterns of text and inference based in that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 Light"/>
                <a:cs typeface="Calibri Light"/>
              </a:rPr>
              <a:t>Techniques like </a:t>
            </a:r>
            <a:r>
              <a:rPr lang="en-US" sz="2000" err="1">
                <a:latin typeface="Calibri Light"/>
                <a:cs typeface="Calibri Light"/>
              </a:rPr>
              <a:t>tf-idf</a:t>
            </a:r>
            <a:r>
              <a:rPr lang="en-US" sz="2000">
                <a:latin typeface="Calibri Light"/>
                <a:cs typeface="Calibri Light"/>
              </a:rPr>
              <a:t> are build the significance of a word based the documents avail, changing text will also alter the significance.</a:t>
            </a:r>
          </a:p>
          <a:p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92F30-078B-44F8-B95B-C5EC9A136F00}"/>
              </a:ext>
            </a:extLst>
          </p:cNvPr>
          <p:cNvSpPr txBox="1"/>
          <p:nvPr/>
        </p:nvSpPr>
        <p:spPr>
          <a:xfrm>
            <a:off x="1518250" y="5241985"/>
            <a:ext cx="985999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 Light"/>
                <a:cs typeface="Calibri Light"/>
              </a:rPr>
              <a:t>Where do we go from here ? Is there a way to build semantic understanding of text?</a:t>
            </a:r>
          </a:p>
        </p:txBody>
      </p:sp>
    </p:spTree>
    <p:extLst>
      <p:ext uri="{BB962C8B-B14F-4D97-AF65-F5344CB8AC3E}">
        <p14:creationId xmlns:p14="http://schemas.microsoft.com/office/powerpoint/2010/main" val="1938450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extBox 1">
            <a:extLst>
              <a:ext uri="{FF2B5EF4-FFF2-40B4-BE49-F238E27FC236}">
                <a16:creationId xmlns:a16="http://schemas.microsoft.com/office/drawing/2014/main" id="{CFE8C36B-6D7C-48FF-8E80-8B32F29A6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3008840"/>
              </p:ext>
            </p:extLst>
          </p:nvPr>
        </p:nvGraphicFramePr>
        <p:xfrm>
          <a:off x="1866465" y="216485"/>
          <a:ext cx="9069855" cy="1258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5" name="Picture 25" descr="A close up of a clock&#10;&#10;Description generated with high confidence">
            <a:extLst>
              <a:ext uri="{FF2B5EF4-FFF2-40B4-BE49-F238E27FC236}">
                <a16:creationId xmlns:a16="http://schemas.microsoft.com/office/drawing/2014/main" id="{D7EE4744-0518-4CDA-9150-374B8F5A78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9004" y="2018422"/>
            <a:ext cx="7588369" cy="37844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863CF75-287A-4E8E-81EC-DE78D04F58EA}"/>
              </a:ext>
            </a:extLst>
          </p:cNvPr>
          <p:cNvSpPr txBox="1"/>
          <p:nvPr/>
        </p:nvSpPr>
        <p:spPr>
          <a:xfrm>
            <a:off x="2740326" y="5817079"/>
            <a:ext cx="672572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 Light"/>
                <a:cs typeface="Calibri Light"/>
              </a:rPr>
              <a:t>We use a One v/s Rest strategy to learn a classifier for each Tag  </a:t>
            </a:r>
          </a:p>
        </p:txBody>
      </p:sp>
    </p:spTree>
    <p:extLst>
      <p:ext uri="{BB962C8B-B14F-4D97-AF65-F5344CB8AC3E}">
        <p14:creationId xmlns:p14="http://schemas.microsoft.com/office/powerpoint/2010/main" val="1362613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6078F-BB77-4BE7-A6CB-01CD49AA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4800" kern="1200">
                <a:solidFill>
                  <a:srgbClr val="FFFFFF"/>
                </a:solidFill>
                <a:latin typeface="Calibri Light"/>
                <a:cs typeface="Calibri Light"/>
              </a:rPr>
              <a:t>Problems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B71D340-C191-4C11-BC45-9DD1797ED0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18036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239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D05ABC-65B2-435D-9393-9483D99C03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E8E40AC-75E3-4417-A4B7-753B9EB44C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9DE1065-9176-4E79-BD1D-0BD0C23BB1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8D9D5C5-9C8E-44C4-856F-FEF5547CE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62094FC-07EB-4626-ACF1-908CDFC7B5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676AAA7-D846-4129-88FD-32E8C4C7DE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6">
            <a:extLst>
              <a:ext uri="{FF2B5EF4-FFF2-40B4-BE49-F238E27FC236}">
                <a16:creationId xmlns:a16="http://schemas.microsoft.com/office/drawing/2014/main" id="{1FBD4BA0-5E13-4403-B4A7-40DF3A018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622F0806-F5D8-4CCD-A924-6CC3D7BB2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C48C9CA8-31F2-4E7F-B5F8-52BB1996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C590ED89-E9C6-402B-8700-DCDA6695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A6861F9-7385-40F8-BA83-B8DFF7F3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D41F8744-72EA-46E8-ABFE-852031D4A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9F0E0968-3DB0-43C4-8318-A6D9119D4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3CE9E31-D43C-454C-BFBE-C030D98E2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3927A156-CD49-44E3-BA78-CE0AA0250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2B83C26B-3353-4E6D-86D4-9461A7A86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2FB70090-1FB7-4335-9B1E-1E7EC6A2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B862257F-455F-4E18-A480-B22E8EFE1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3C9DF0C4-8430-481B-B3E7-B8F79BC0F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91D50B8E-D94F-4944-9FD2-08DD35E29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9B0A066C-DC3D-4E53-AC63-00DF45416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D2D040EF-76C0-496D-8C72-9DB143C3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15FC8221-21EA-4D83-809B-108B7E0C5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5A181F7D-35FA-49F3-8BCB-5D7250BA4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188DFD0A-AECC-43FC-B06B-D2A8A2EB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1769DE60-D3FA-40D0-96A4-6BEAD0C3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18E5EA87-065F-44FB-B99A-484483E31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39" name="Picture 12">
            <a:extLst>
              <a:ext uri="{FF2B5EF4-FFF2-40B4-BE49-F238E27FC236}">
                <a16:creationId xmlns:a16="http://schemas.microsoft.com/office/drawing/2014/main" id="{FB9654EC-09F0-4A3B-8E16-3F3CD2667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43" r="6" b="3241"/>
          <a:stretch/>
        </p:blipFill>
        <p:spPr>
          <a:xfrm>
            <a:off x="20" y="10"/>
            <a:ext cx="12188932" cy="5696067"/>
          </a:xfrm>
          <a:custGeom>
            <a:avLst/>
            <a:gdLst>
              <a:gd name="connsiteX0" fmla="*/ 0 w 12188952"/>
              <a:gd name="connsiteY0" fmla="*/ 0 h 5696077"/>
              <a:gd name="connsiteX1" fmla="*/ 12188952 w 12188952"/>
              <a:gd name="connsiteY1" fmla="*/ 0 h 5696077"/>
              <a:gd name="connsiteX2" fmla="*/ 12188952 w 12188952"/>
              <a:gd name="connsiteY2" fmla="*/ 4710335 h 5696077"/>
              <a:gd name="connsiteX3" fmla="*/ 12113803 w 12188952"/>
              <a:gd name="connsiteY3" fmla="*/ 4718295 h 5696077"/>
              <a:gd name="connsiteX4" fmla="*/ 6753597 w 12188952"/>
              <a:gd name="connsiteY4" fmla="*/ 5041852 h 5696077"/>
              <a:gd name="connsiteX5" fmla="*/ 400746 w 12188952"/>
              <a:gd name="connsiteY5" fmla="*/ 4870509 h 5696077"/>
              <a:gd name="connsiteX6" fmla="*/ 3700 w 12188952"/>
              <a:gd name="connsiteY6" fmla="*/ 4833875 h 5696077"/>
              <a:gd name="connsiteX7" fmla="*/ 3700 w 12188952"/>
              <a:gd name="connsiteY7" fmla="*/ 5696077 h 5696077"/>
              <a:gd name="connsiteX8" fmla="*/ 0 w 12188952"/>
              <a:gd name="connsiteY8" fmla="*/ 5696077 h 569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8952" h="5696077">
                <a:moveTo>
                  <a:pt x="0" y="0"/>
                </a:moveTo>
                <a:lnTo>
                  <a:pt x="12188952" y="0"/>
                </a:lnTo>
                <a:lnTo>
                  <a:pt x="12188952" y="4710335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3700" y="4833875"/>
                </a:lnTo>
                <a:lnTo>
                  <a:pt x="3700" y="5696077"/>
                </a:lnTo>
                <a:lnTo>
                  <a:pt x="0" y="5696077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FA587A-DCF3-4B06-A1AF-B582EBE33A8C}"/>
              </a:ext>
            </a:extLst>
          </p:cNvPr>
          <p:cNvSpPr txBox="1"/>
          <p:nvPr/>
        </p:nvSpPr>
        <p:spPr>
          <a:xfrm>
            <a:off x="1380744" y="5202936"/>
            <a:ext cx="9436608" cy="786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bg1"/>
                </a:solidFill>
                <a:latin typeface="Calibri Light"/>
                <a:ea typeface="+mj-ea"/>
                <a:cs typeface="Calibri Light"/>
              </a:rPr>
              <a:t>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2047856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93A21-47C6-4419-8071-5A2F409E1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>
                <a:solidFill>
                  <a:srgbClr val="FFFFFF"/>
                </a:solidFill>
                <a:cs typeface="+mj-cs"/>
              </a:rPr>
              <a:t>What are Word Embedding?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384839-57A9-4982-A87F-3B8F1EA906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9579" y="2511057"/>
            <a:ext cx="3087473" cy="2469142"/>
          </a:xfrm>
        </p:spPr>
        <p:txBody>
          <a:bodyPr vert="horz" lIns="0" tIns="60949" rIns="0" bIns="60949" rtlCol="0" anchor="t">
            <a:normAutofit/>
          </a:bodyPr>
          <a:lstStyle/>
          <a:p>
            <a:r>
              <a:rPr lang="en-IN" sz="2000">
                <a:latin typeface="Calibri Light"/>
                <a:cs typeface="Arial"/>
              </a:rPr>
              <a:t>Frequency based Embedding</a:t>
            </a:r>
          </a:p>
          <a:p>
            <a:endParaRPr lang="en-IN" sz="170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>
                <a:latin typeface="Calibri Light"/>
                <a:cs typeface="Arial"/>
              </a:rPr>
              <a:t>Count Vector</a:t>
            </a:r>
            <a:endParaRPr lang="en-IN" sz="1900">
              <a:latin typeface="Calibri Light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>
                <a:latin typeface="Calibri Light"/>
                <a:cs typeface="Arial"/>
              </a:rPr>
              <a:t>TF-IDF Vector</a:t>
            </a:r>
            <a:endParaRPr lang="en-IN" sz="1900">
              <a:latin typeface="Calibri Light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>
                <a:latin typeface="Calibri Light"/>
                <a:cs typeface="Arial"/>
              </a:rPr>
              <a:t>Co-Occurrence Vector</a:t>
            </a:r>
            <a:endParaRPr lang="en-IN" sz="1900">
              <a:latin typeface="Calibri Light"/>
              <a:cs typeface="Arial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C812196-E2E3-4380-8F61-7E22CDDC5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15631" y="2508919"/>
            <a:ext cx="3197701" cy="2479439"/>
          </a:xfrm>
        </p:spPr>
        <p:txBody>
          <a:bodyPr vert="horz" lIns="0" tIns="60949" rIns="0" bIns="60949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latin typeface="+mn-lt"/>
              </a:rPr>
              <a:t>Prediction based </a:t>
            </a:r>
            <a:r>
              <a:rPr lang="en-US" sz="2000">
                <a:latin typeface="Calibri Light"/>
                <a:cs typeface="Arial"/>
              </a:rPr>
              <a:t>Embedding</a:t>
            </a:r>
            <a:endParaRPr lang="en-IN" sz="2000">
              <a:latin typeface="Calibri Light"/>
              <a:cs typeface="Arial"/>
            </a:endParaRPr>
          </a:p>
          <a:p>
            <a:pPr>
              <a:lnSpc>
                <a:spcPct val="90000"/>
              </a:lnSpc>
            </a:pPr>
            <a:endParaRPr lang="en-IN" sz="170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>
                <a:latin typeface="Calibri Light"/>
                <a:cs typeface="Arial"/>
              </a:rPr>
              <a:t>CBOW (Continuous Bag of words)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>
                <a:latin typeface="Calibri Light"/>
                <a:cs typeface="Arial"/>
              </a:rPr>
              <a:t>Skip – Gram model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>
                <a:latin typeface="Calibri Light"/>
                <a:cs typeface="Arial"/>
              </a:rPr>
              <a:t>Transformers acrhitecture are leading the research front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229602" y="2508919"/>
            <a:ext cx="0" cy="30436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DEFA02-B483-49AA-83AF-142633DEC4D5}"/>
              </a:ext>
            </a:extLst>
          </p:cNvPr>
          <p:cNvSpPr txBox="1"/>
          <p:nvPr/>
        </p:nvSpPr>
        <p:spPr>
          <a:xfrm>
            <a:off x="5069457" y="828136"/>
            <a:ext cx="699948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 Light"/>
                <a:ea typeface="+mn-lt"/>
                <a:cs typeface="+mn-lt"/>
              </a:rPr>
              <a:t>Word embeddings are feature learning techniques in NLP where words or phrases from the vocabulary are mapped to vectors of real numbers.</a:t>
            </a:r>
            <a:r>
              <a:rPr lang="en-US">
                <a:latin typeface="Calibri Light"/>
                <a:ea typeface="+mn-lt"/>
                <a:cs typeface="+mn-lt"/>
              </a:rPr>
              <a:t> </a:t>
            </a:r>
            <a:endParaRPr lang="en-US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8437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extBox 1">
            <a:extLst>
              <a:ext uri="{FF2B5EF4-FFF2-40B4-BE49-F238E27FC236}">
                <a16:creationId xmlns:a16="http://schemas.microsoft.com/office/drawing/2014/main" id="{CFE8C36B-6D7C-48FF-8E80-8B32F29A632F}"/>
              </a:ext>
            </a:extLst>
          </p:cNvPr>
          <p:cNvGraphicFramePr/>
          <p:nvPr/>
        </p:nvGraphicFramePr>
        <p:xfrm>
          <a:off x="1628984" y="133943"/>
          <a:ext cx="8919654" cy="1258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341CA99-C8B0-48A5-94D5-BB1830EE59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363" y="2579423"/>
            <a:ext cx="7631501" cy="348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46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3A21-47C6-4419-8071-5A2F409E1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4800" kern="1200">
                <a:solidFill>
                  <a:schemeClr val="tx1"/>
                </a:solidFill>
                <a:latin typeface="Calibri Light"/>
                <a:cs typeface="Calibri Light"/>
              </a:rPr>
              <a:t>Why do we need them?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CB163E-8EE2-4072-B59A-BAD76A0E6D7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2031383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1385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1"/>
          <p:cNvSpPr txBox="1">
            <a:spLocks noGrp="1"/>
          </p:cNvSpPr>
          <p:nvPr>
            <p:ph type="title"/>
          </p:nvPr>
        </p:nvSpPr>
        <p:spPr>
          <a:xfrm>
            <a:off x="609600" y="274640"/>
            <a:ext cx="109728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</a:pPr>
            <a:r>
              <a:rPr lang="en-IN"/>
              <a:t>Service Offerings Overview</a:t>
            </a:r>
            <a:endParaRPr/>
          </a:p>
        </p:txBody>
      </p:sp>
      <p:sp>
        <p:nvSpPr>
          <p:cNvPr id="3" name="Google Shape;566;p11"/>
          <p:cNvSpPr/>
          <p:nvPr/>
        </p:nvSpPr>
        <p:spPr>
          <a:xfrm>
            <a:off x="225346" y="2134834"/>
            <a:ext cx="3883655" cy="424852"/>
          </a:xfrm>
          <a:prstGeom prst="rect">
            <a:avLst/>
          </a:prstGeom>
          <a:solidFill>
            <a:srgbClr val="323F4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 Data and 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567;p11"/>
          <p:cNvSpPr/>
          <p:nvPr/>
        </p:nvSpPr>
        <p:spPr>
          <a:xfrm>
            <a:off x="225346" y="2664046"/>
            <a:ext cx="3883655" cy="914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Collecting and processing of data for ingestion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68;p11"/>
          <p:cNvSpPr/>
          <p:nvPr/>
        </p:nvSpPr>
        <p:spPr>
          <a:xfrm>
            <a:off x="4167072" y="2132687"/>
            <a:ext cx="3883655" cy="42485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569;p11"/>
          <p:cNvSpPr/>
          <p:nvPr/>
        </p:nvSpPr>
        <p:spPr>
          <a:xfrm>
            <a:off x="4163861" y="2664046"/>
            <a:ext cx="3883655" cy="9144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Deep Learning, Computer Vision and NLP  to solve business problems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570;p11"/>
          <p:cNvSpPr/>
          <p:nvPr/>
        </p:nvSpPr>
        <p:spPr>
          <a:xfrm>
            <a:off x="8099478" y="2664046"/>
            <a:ext cx="3883655" cy="914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Building enterprise-class infrastructure for seamless AI integration</a:t>
            </a:r>
            <a:endParaRPr sz="1600" b="0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57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4787" y="1267796"/>
            <a:ext cx="764468" cy="764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7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6913" y="1179052"/>
            <a:ext cx="880520" cy="88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73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00610" y="1185235"/>
            <a:ext cx="874337" cy="87433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74;p11"/>
          <p:cNvSpPr/>
          <p:nvPr/>
        </p:nvSpPr>
        <p:spPr>
          <a:xfrm>
            <a:off x="225346" y="3684953"/>
            <a:ext cx="3883655" cy="7040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Lightning fast data processing and real-time insight provision through distributed processing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75;p11"/>
          <p:cNvSpPr/>
          <p:nvPr/>
        </p:nvSpPr>
        <p:spPr>
          <a:xfrm>
            <a:off x="225346" y="4463544"/>
            <a:ext cx="3883655" cy="704088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Structured and unstructured data ingestion through a scalable data lake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76;p11"/>
          <p:cNvSpPr/>
          <p:nvPr/>
        </p:nvSpPr>
        <p:spPr>
          <a:xfrm>
            <a:off x="225346" y="5242134"/>
            <a:ext cx="3883655" cy="7040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Expertise in the state-of-the-art Big Data and data </a:t>
            </a:r>
            <a:r>
              <a:rPr lang="en-US" sz="14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preprocessing </a:t>
            </a:r>
            <a:r>
              <a:rPr lang="en-US" sz="1400" b="0" i="0" u="none" strike="noStrike" cap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tools</a:t>
            </a:r>
            <a:endParaRPr sz="1400" b="0" i="0" u="none" strike="noStrike" cap="non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577;p11"/>
          <p:cNvSpPr/>
          <p:nvPr/>
        </p:nvSpPr>
        <p:spPr>
          <a:xfrm>
            <a:off x="4163861" y="3684953"/>
            <a:ext cx="3883655" cy="7040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Supervised and </a:t>
            </a:r>
            <a:r>
              <a:rPr lang="en-US" sz="14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unsupervised ML algorithms </a:t>
            </a:r>
            <a:r>
              <a:rPr lang="en-US" sz="1400" b="0" i="0" u="none" strike="noStrike" cap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to solve industry-specific use cases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578;p11"/>
          <p:cNvSpPr/>
          <p:nvPr/>
        </p:nvSpPr>
        <p:spPr>
          <a:xfrm>
            <a:off x="4163861" y="4463544"/>
            <a:ext cx="3883655" cy="704088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Creating an efficient ecosystem through natural language understanding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579;p11"/>
          <p:cNvSpPr/>
          <p:nvPr/>
        </p:nvSpPr>
        <p:spPr>
          <a:xfrm>
            <a:off x="4163861" y="5242134"/>
            <a:ext cx="3883655" cy="7040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Deep learning-based computer vision algorithms to gather insight from images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580;p11"/>
          <p:cNvSpPr/>
          <p:nvPr/>
        </p:nvSpPr>
        <p:spPr>
          <a:xfrm>
            <a:off x="8095952" y="4463544"/>
            <a:ext cx="3890707" cy="704088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Ability to process large volume of data using  parallel processing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581;p11"/>
          <p:cNvSpPr/>
          <p:nvPr/>
        </p:nvSpPr>
        <p:spPr>
          <a:xfrm>
            <a:off x="8095952" y="5242134"/>
            <a:ext cx="3890707" cy="7040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Deployment of AI solutions in production using DevOps framework</a:t>
            </a:r>
            <a:endParaRPr sz="1400" b="0" i="0" u="none" strike="noStrike" cap="none">
              <a:solidFill>
                <a:srgbClr val="3A38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582;p11"/>
          <p:cNvSpPr/>
          <p:nvPr/>
        </p:nvSpPr>
        <p:spPr>
          <a:xfrm>
            <a:off x="8095952" y="2132687"/>
            <a:ext cx="3883655" cy="424852"/>
          </a:xfrm>
          <a:prstGeom prst="rect">
            <a:avLst/>
          </a:prstGeom>
          <a:solidFill>
            <a:srgbClr val="323F4F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 Ops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583;p11"/>
          <p:cNvSpPr/>
          <p:nvPr/>
        </p:nvSpPr>
        <p:spPr>
          <a:xfrm>
            <a:off x="8099478" y="3684953"/>
            <a:ext cx="3883655" cy="70408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Integrated Development, Deployment and Management infrastructure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143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EBC938-5F71-4FD9-904B-5E593F4C1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latin typeface="Calibri Light"/>
                <a:cs typeface="Calibri Light"/>
              </a:rPr>
              <a:t>Pipeline</a:t>
            </a:r>
            <a:br>
              <a:rPr lang="en-US" sz="5800" kern="1200"/>
            </a:br>
            <a:endParaRPr lang="en-US" sz="5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860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9" name="Freeform: Shape 11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1" name="Freeform: Shape 12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" name="Title 1527">
            <a:extLst>
              <a:ext uri="{FF2B5EF4-FFF2-40B4-BE49-F238E27FC236}">
                <a16:creationId xmlns:a16="http://schemas.microsoft.com/office/drawing/2014/main" id="{0B25AF5C-77D0-46B8-8DB1-9BEFB4545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800">
                <a:solidFill>
                  <a:schemeClr val="tx1"/>
                </a:solidFill>
                <a:latin typeface="Calibri Light"/>
                <a:cs typeface="Calibri Light"/>
              </a:rPr>
              <a:t>Word Embedding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940A8C8-7914-49C7-BD13-EDD2F04867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872575"/>
              </p:ext>
            </p:extLst>
          </p:nvPr>
        </p:nvGraphicFramePr>
        <p:xfrm>
          <a:off x="3803222" y="2726691"/>
          <a:ext cx="8957708" cy="2608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5093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7" name="Freeform: Shape 126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9" name="Freeform: Shape 128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8" name="Title 1527">
            <a:extLst>
              <a:ext uri="{FF2B5EF4-FFF2-40B4-BE49-F238E27FC236}">
                <a16:creationId xmlns:a16="http://schemas.microsoft.com/office/drawing/2014/main" id="{55156314-3F99-43B7-AF26-C113E3F4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800">
                <a:solidFill>
                  <a:schemeClr val="tx1"/>
                </a:solidFill>
                <a:latin typeface="Calibri Light"/>
                <a:cs typeface="Calibri Light"/>
              </a:rPr>
              <a:t>Data Preparation </a:t>
            </a:r>
            <a:endParaRPr lang="en-US" sz="4800">
              <a:solidFill>
                <a:schemeClr val="tx1"/>
              </a:solidFill>
              <a:latin typeface="Calibri Light"/>
              <a:cs typeface="Calibri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940A8C8-7914-49C7-BD13-EDD2F04867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2798566"/>
              </p:ext>
            </p:extLst>
          </p:nvPr>
        </p:nvGraphicFramePr>
        <p:xfrm>
          <a:off x="5087143" y="1481255"/>
          <a:ext cx="6976288" cy="4733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6009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5A8503-FA96-4750-9160-8A949BB47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3" r="4920" b="908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FA587A-DCF3-4B06-A1AF-B582EBE33A8C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Calibri Light"/>
                <a:ea typeface="+mj-ea"/>
                <a:cs typeface="Calibri Light"/>
              </a:rPr>
              <a:t>Neural Networks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017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93A21-47C6-4419-8071-5A2F409E1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>
                <a:solidFill>
                  <a:srgbClr val="FFFFFF"/>
                </a:solidFill>
                <a:latin typeface="Calibri Light"/>
                <a:cs typeface="Calibri Light"/>
              </a:rPr>
              <a:t>Why Recurrent Neural Network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CB163E-8EE2-4072-B59A-BAD76A0E6D7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6057598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3808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28EBF2-11F5-4703-85CF-97A095AC3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50" y="4769424"/>
            <a:ext cx="5640663" cy="1768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800">
                <a:solidFill>
                  <a:schemeClr val="tx1"/>
                </a:solidFill>
                <a:latin typeface="Calibri Light"/>
                <a:cs typeface="Calibri Light"/>
              </a:rPr>
              <a:t>Recurrent Neural Network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2" name="Picture 62">
            <a:extLst>
              <a:ext uri="{FF2B5EF4-FFF2-40B4-BE49-F238E27FC236}">
                <a16:creationId xmlns:a16="http://schemas.microsoft.com/office/drawing/2014/main" id="{7023D67A-198E-4C0F-8AF3-F4223F242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3" b="1143"/>
          <a:stretch/>
        </p:blipFill>
        <p:spPr>
          <a:xfrm>
            <a:off x="119228" y="559411"/>
            <a:ext cx="5814032" cy="3248300"/>
          </a:xfrm>
          <a:prstGeom prst="rect">
            <a:avLst/>
          </a:prstGeom>
        </p:spPr>
      </p:pic>
      <p:pic>
        <p:nvPicPr>
          <p:cNvPr id="64" name="Picture 64" descr="A close up of a sign&#10;&#10;Description generated with high confidence">
            <a:extLst>
              <a:ext uri="{FF2B5EF4-FFF2-40B4-BE49-F238E27FC236}">
                <a16:creationId xmlns:a16="http://schemas.microsoft.com/office/drawing/2014/main" id="{45222E14-0AC7-4238-8B75-52A8BAEF0C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6867" y="559500"/>
            <a:ext cx="6006902" cy="3177097"/>
          </a:xfrm>
          <a:prstGeom prst="rect">
            <a:avLst/>
          </a:prstGeom>
        </p:spPr>
      </p:pic>
      <p:sp>
        <p:nvSpPr>
          <p:cNvPr id="68" name="Content Placeholder 67">
            <a:extLst>
              <a:ext uri="{FF2B5EF4-FFF2-40B4-BE49-F238E27FC236}">
                <a16:creationId xmlns:a16="http://schemas.microsoft.com/office/drawing/2014/main" id="{1D3E58C9-59A5-4549-A4D9-F7B0E47C21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24600" y="4767660"/>
            <a:ext cx="5075720" cy="177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Calibri"/>
              </a:rPr>
              <a:t>Every word is an input at a time-step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Calibri"/>
              </a:rPr>
              <a:t>Hidden State from previous time-step</a:t>
            </a:r>
          </a:p>
        </p:txBody>
      </p:sp>
    </p:spTree>
    <p:extLst>
      <p:ext uri="{BB962C8B-B14F-4D97-AF65-F5344CB8AC3E}">
        <p14:creationId xmlns:p14="http://schemas.microsoft.com/office/powerpoint/2010/main" val="2542474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C7EBA4-BDDD-4AEB-ADC4-157D648F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4980883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800">
                <a:solidFill>
                  <a:schemeClr val="tx1"/>
                </a:solidFill>
                <a:latin typeface="Calibri Light"/>
                <a:cs typeface="Calibri Light"/>
              </a:rPr>
              <a:t>Backpropagation Through Time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85BB8C5-DE49-4490-9BE6-AFC747642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1" y="587289"/>
            <a:ext cx="5760151" cy="3229772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616CC29-7C8B-4EDA-8C34-7CC641B50B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6867" y="583337"/>
            <a:ext cx="6062659" cy="3120131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D63FAD3-C932-4AF8-9272-8D786DDE20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24600" y="4758368"/>
            <a:ext cx="5740020" cy="1779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Calibri"/>
              </a:rPr>
              <a:t>Seq-Vec : Gradients from the last-step is propagated</a:t>
            </a:r>
            <a:endParaRPr lang="en-US" sz="2000">
              <a:solidFill>
                <a:schemeClr val="tx1"/>
              </a:solidFill>
              <a:latin typeface="Calibri Light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Calibri"/>
              </a:rPr>
              <a:t>Seq-Seq : Gradient at each time-step is propagated</a:t>
            </a:r>
          </a:p>
        </p:txBody>
      </p:sp>
    </p:spTree>
    <p:extLst>
      <p:ext uri="{BB962C8B-B14F-4D97-AF65-F5344CB8AC3E}">
        <p14:creationId xmlns:p14="http://schemas.microsoft.com/office/powerpoint/2010/main" val="2176491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10E2F-2EA3-4F11-9480-5090AC16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>
                <a:latin typeface="Calibri Light"/>
                <a:cs typeface="Arial"/>
              </a:rPr>
              <a:t>RNN Cell</a:t>
            </a:r>
            <a:endParaRPr lang="en-US" sz="4800">
              <a:latin typeface="Calibri Light"/>
            </a:endParaRPr>
          </a:p>
        </p:txBody>
      </p:sp>
      <p:pic>
        <p:nvPicPr>
          <p:cNvPr id="5" name="Picture 5" descr="Illustration of an LSTM Cell">
            <a:extLst>
              <a:ext uri="{FF2B5EF4-FFF2-40B4-BE49-F238E27FC236}">
                <a16:creationId xmlns:a16="http://schemas.microsoft.com/office/drawing/2014/main" id="{687B8783-A01B-4380-8A56-23C3E02BC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4242" y="1138426"/>
            <a:ext cx="9403518" cy="4987739"/>
          </a:xfrm>
        </p:spPr>
      </p:pic>
    </p:spTree>
    <p:extLst>
      <p:ext uri="{BB962C8B-B14F-4D97-AF65-F5344CB8AC3E}">
        <p14:creationId xmlns:p14="http://schemas.microsoft.com/office/powerpoint/2010/main" val="2653096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C769-4E72-4E55-8918-DD3F4EC20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>
                <a:latin typeface="Calibri Light"/>
                <a:cs typeface="Arial"/>
              </a:rPr>
              <a:t>Parameters</a:t>
            </a:r>
            <a:endParaRPr lang="en-US" sz="4800">
              <a:latin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E17B3-FE49-40CA-BABF-EB4C4A14D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60949" rIns="0" bIns="60949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err="1">
                <a:latin typeface="Consolas"/>
                <a:cs typeface="Arial"/>
              </a:rPr>
              <a:t>word_embeddings</a:t>
            </a:r>
            <a:r>
              <a:rPr lang="en-US">
                <a:latin typeface="Arial"/>
                <a:cs typeface="Arial"/>
              </a:rPr>
              <a:t>: </a:t>
            </a:r>
            <a:r>
              <a:rPr lang="en-US" sz="2000">
                <a:latin typeface="Calibri Light"/>
                <a:cs typeface="Arial"/>
              </a:rPr>
              <a:t>The Embeddings that we want to stack</a:t>
            </a:r>
            <a:endParaRPr lang="en-US" sz="2000">
              <a:latin typeface="Calibri Light"/>
            </a:endParaRPr>
          </a:p>
          <a:p>
            <a:pPr marL="342900" indent="-342900">
              <a:buAutoNum type="arabicPeriod"/>
            </a:pPr>
            <a:r>
              <a:rPr lang="en-US" err="1">
                <a:latin typeface="Consolas"/>
                <a:cs typeface="Arial"/>
              </a:rPr>
              <a:t>hidden_size</a:t>
            </a:r>
            <a:r>
              <a:rPr lang="en-US">
                <a:latin typeface="Arial"/>
                <a:cs typeface="Arial"/>
              </a:rPr>
              <a:t> : </a:t>
            </a:r>
            <a:r>
              <a:rPr lang="en-US" sz="2000">
                <a:latin typeface="Calibri Light"/>
                <a:cs typeface="Arial"/>
              </a:rPr>
              <a:t>Sequence Length for rolling over time</a:t>
            </a:r>
          </a:p>
          <a:p>
            <a:pPr marL="342900" indent="-342900">
              <a:buAutoNum type="arabicPeriod"/>
            </a:pPr>
            <a:r>
              <a:rPr lang="en-US" err="1">
                <a:latin typeface="Consolas"/>
                <a:cs typeface="Arial"/>
              </a:rPr>
              <a:t>rnn_layers</a:t>
            </a:r>
            <a:r>
              <a:rPr lang="en-US">
                <a:latin typeface="Consolas"/>
                <a:cs typeface="Arial"/>
              </a:rPr>
              <a:t> </a:t>
            </a:r>
            <a:r>
              <a:rPr lang="en-US">
                <a:latin typeface="Arial"/>
                <a:cs typeface="Arial"/>
              </a:rPr>
              <a:t> : </a:t>
            </a:r>
            <a:r>
              <a:rPr lang="en-US" sz="2000">
                <a:latin typeface="Calibri Light"/>
                <a:cs typeface="Arial"/>
              </a:rPr>
              <a:t>Number of RNN cells to be stack. Decides how deep the network is</a:t>
            </a:r>
          </a:p>
          <a:p>
            <a:pPr marL="342900" indent="-342900">
              <a:buAutoNum type="arabicPeriod"/>
            </a:pPr>
            <a:r>
              <a:rPr lang="en-US">
                <a:latin typeface="Consolas"/>
                <a:cs typeface="Arial"/>
              </a:rPr>
              <a:t>bidirectional </a:t>
            </a:r>
            <a:r>
              <a:rPr lang="en-US">
                <a:latin typeface="Arial"/>
                <a:cs typeface="Arial"/>
              </a:rPr>
              <a:t>: </a:t>
            </a:r>
            <a:r>
              <a:rPr lang="en-US" sz="2000">
                <a:latin typeface="Calibri Light"/>
                <a:cs typeface="Arial"/>
              </a:rPr>
              <a:t>Decides whether the models reads the sequence from Left/Right/Both</a:t>
            </a:r>
          </a:p>
          <a:p>
            <a:pPr marL="342900" indent="-342900">
              <a:buAutoNum type="arabicPeriod"/>
            </a:pPr>
            <a:r>
              <a:rPr lang="en-US" err="1">
                <a:latin typeface="Consolas"/>
                <a:cs typeface="Arial"/>
              </a:rPr>
              <a:t>reproject_words</a:t>
            </a:r>
            <a:r>
              <a:rPr lang="en-US">
                <a:latin typeface="Arial"/>
                <a:cs typeface="Arial"/>
              </a:rPr>
              <a:t> : </a:t>
            </a:r>
            <a:r>
              <a:rPr lang="en-US" sz="2000">
                <a:latin typeface="Calibri Light"/>
                <a:cs typeface="Arial"/>
              </a:rPr>
              <a:t>Decides whether we want to retune the word embeddings</a:t>
            </a:r>
          </a:p>
          <a:p>
            <a:pPr marL="342900" indent="-342900">
              <a:buAutoNum type="arabicPeriod"/>
            </a:pPr>
            <a:r>
              <a:rPr lang="en-US" err="1">
                <a:latin typeface="Consolas"/>
                <a:cs typeface="Arial"/>
              </a:rPr>
              <a:t>reproject_words_dimension</a:t>
            </a:r>
            <a:r>
              <a:rPr lang="en-US">
                <a:latin typeface="Consolas"/>
                <a:cs typeface="Arial"/>
              </a:rPr>
              <a:t> : </a:t>
            </a:r>
            <a:r>
              <a:rPr lang="en-US" sz="2000">
                <a:latin typeface="Calibri Light"/>
                <a:cs typeface="Arial"/>
              </a:rPr>
              <a:t>Embedding dimension after retuning.</a:t>
            </a:r>
          </a:p>
          <a:p>
            <a:pPr marL="342900" indent="-342900">
              <a:buAutoNum type="arabicPeriod"/>
            </a:pPr>
            <a:r>
              <a:rPr lang="en-US">
                <a:latin typeface="Consolas"/>
                <a:cs typeface="Arial"/>
              </a:rPr>
              <a:t>dropout : </a:t>
            </a:r>
            <a:r>
              <a:rPr lang="en-US" sz="2000">
                <a:latin typeface="Calibri Light"/>
                <a:cs typeface="Arial"/>
              </a:rPr>
              <a:t>Dropout to be used</a:t>
            </a:r>
          </a:p>
          <a:p>
            <a:pPr marL="342900" indent="-342900">
              <a:buAutoNum type="arabicPeriod"/>
            </a:pPr>
            <a:r>
              <a:rPr lang="en-US" err="1">
                <a:latin typeface="Consolas"/>
                <a:cs typeface="Arial"/>
              </a:rPr>
              <a:t>rnn_type</a:t>
            </a:r>
            <a:r>
              <a:rPr lang="en-US">
                <a:latin typeface="Consolas"/>
                <a:cs typeface="Arial"/>
              </a:rPr>
              <a:t> : </a:t>
            </a:r>
            <a:r>
              <a:rPr lang="en-US" sz="2000">
                <a:latin typeface="Calibri Light"/>
                <a:cs typeface="Arial"/>
              </a:rPr>
              <a:t>Type of RNN Cell to be used</a:t>
            </a:r>
          </a:p>
        </p:txBody>
      </p:sp>
    </p:spTree>
    <p:extLst>
      <p:ext uri="{BB962C8B-B14F-4D97-AF65-F5344CB8AC3E}">
        <p14:creationId xmlns:p14="http://schemas.microsoft.com/office/powerpoint/2010/main" val="4069273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30C93-E12D-4771-8605-F2BB58AAE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32" r="10" b="10"/>
          <a:stretch/>
        </p:blipFill>
        <p:spPr>
          <a:xfrm>
            <a:off x="4883022" y="10"/>
            <a:ext cx="7308978" cy="6857990"/>
          </a:xfrm>
          <a:custGeom>
            <a:avLst/>
            <a:gdLst>
              <a:gd name="connsiteX0" fmla="*/ 0 w 7308978"/>
              <a:gd name="connsiteY0" fmla="*/ 0 h 6858000"/>
              <a:gd name="connsiteX1" fmla="*/ 7308978 w 7308978"/>
              <a:gd name="connsiteY1" fmla="*/ 0 h 6858000"/>
              <a:gd name="connsiteX2" fmla="*/ 7308978 w 7308978"/>
              <a:gd name="connsiteY2" fmla="*/ 6858000 h 6858000"/>
              <a:gd name="connsiteX3" fmla="*/ 0 w 7308978"/>
              <a:gd name="connsiteY3" fmla="*/ 6858000 h 6858000"/>
              <a:gd name="connsiteX4" fmla="*/ 62983 w 7308978"/>
              <a:gd name="connsiteY4" fmla="*/ 6788730 h 6858000"/>
              <a:gd name="connsiteX5" fmla="*/ 1212978 w 7308978"/>
              <a:gd name="connsiteY5" fmla="*/ 3429000 h 6858000"/>
              <a:gd name="connsiteX6" fmla="*/ 62983 w 7308978"/>
              <a:gd name="connsiteY6" fmla="*/ 692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07426-F4B9-493E-AB0D-08D32CCD2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28" y="897677"/>
            <a:ext cx="5528083" cy="1243584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4800">
                <a:solidFill>
                  <a:schemeClr val="tx1"/>
                </a:solidFill>
                <a:latin typeface="Calibri Light"/>
                <a:cs typeface="Calibri Light"/>
              </a:rPr>
              <a:t>Challenges with RNN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63453-F272-4062-AAA6-106EB1F22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904" y="2522949"/>
            <a:ext cx="5065776" cy="34023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Calibri Light"/>
              </a:rPr>
              <a:t>Sensitive to lr &amp; batch size</a:t>
            </a:r>
            <a:endParaRPr lang="en-US">
              <a:solidFill>
                <a:schemeClr val="tx1"/>
              </a:solidFill>
            </a:endParaRP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Calibri Light"/>
              </a:rPr>
              <a:t>Training Loss unstable</a:t>
            </a: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Calibri Light"/>
              </a:rPr>
              <a:t>Hard to Train</a:t>
            </a: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Calibri Light"/>
              </a:rPr>
              <a:t>Early stopping may lead to dumb model</a:t>
            </a:r>
          </a:p>
          <a:p>
            <a:pPr marL="951865" lvl="1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alibri Light"/>
                <a:cs typeface="Calibri Light"/>
              </a:rPr>
              <a:t>High patience level</a:t>
            </a: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Calibri"/>
              </a:rPr>
              <a:t>Need to train for longer</a:t>
            </a: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Calibri"/>
              </a:rPr>
              <a:t>Seq-Seq are better than Seq-Vec</a:t>
            </a:r>
            <a:endParaRPr lang="en-US">
              <a:solidFill>
                <a:schemeClr val="tx1"/>
              </a:solidFill>
            </a:endParaRP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726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81A15-394F-486A-B2CB-09364DAF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What to Expect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23206-A838-4760-B11B-4ABF75E49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87" r="7683" b="4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58514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18107-6CDD-4F64-90D8-6B3CFEB4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550022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  <a:ea typeface="+mj-lt"/>
                <a:cs typeface="+mj-lt"/>
              </a:rPr>
              <a:t>Single Model</a:t>
            </a:r>
            <a:r>
              <a:rPr lang="en-US" sz="4400">
                <a:solidFill>
                  <a:srgbClr val="FFFFFF"/>
                </a:solidFill>
              </a:rPr>
              <a:t> </a:t>
            </a:r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D38CA9-5009-4496-AC8F-B84C53A63BC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8323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3A21-47C6-4419-8071-5A2F409E1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425" y="710649"/>
            <a:ext cx="5633752" cy="9548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800" kern="1200">
                <a:solidFill>
                  <a:schemeClr val="tx1"/>
                </a:solidFill>
                <a:latin typeface="Calibri Light"/>
                <a:cs typeface="Calibri Light"/>
              </a:rPr>
              <a:t>Our Model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Graphic 12" descr="Fingerprint">
            <a:extLst>
              <a:ext uri="{FF2B5EF4-FFF2-40B4-BE49-F238E27FC236}">
                <a16:creationId xmlns:a16="http://schemas.microsoft.com/office/drawing/2014/main" id="{72650497-BB04-4AA5-BCFB-2B8007CDC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A7BA2A-EB2C-4DE9-A01D-00FC57700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28506" y="1671478"/>
            <a:ext cx="6663487" cy="501319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Calibri Light"/>
              </a:rPr>
              <a:t>Stacked Document Embeddings.</a:t>
            </a:r>
          </a:p>
          <a:p>
            <a:pPr marL="719455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Calibri Light"/>
                <a:cs typeface="Calibri Light"/>
              </a:rPr>
              <a:t>Multiple Pre-trained and custom trained(by us) word embeddings stacked.</a:t>
            </a:r>
          </a:p>
          <a:p>
            <a:pPr marL="719455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Calibri Light"/>
                <a:cs typeface="Calibri Light"/>
              </a:rPr>
              <a:t>Enables capturing different relations &amp; features in the document.</a:t>
            </a: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latin typeface="Calibri Light"/>
              <a:cs typeface="Calibri"/>
            </a:endParaRP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Calibri Light"/>
              </a:rPr>
              <a:t>Project the embedding to a trainable embedding layer. Enables fine-tuning for down-stream/explicit task.</a:t>
            </a: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latin typeface="Calibri Light"/>
              <a:cs typeface="Calibri"/>
            </a:endParaRP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Calibri Light"/>
              </a:rPr>
              <a:t>Model</a:t>
            </a:r>
          </a:p>
          <a:p>
            <a:pPr marL="719455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Calibri Light"/>
                <a:cs typeface="Calibri Light"/>
              </a:rPr>
              <a:t>LSTM</a:t>
            </a:r>
          </a:p>
          <a:p>
            <a:pPr marL="719455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Calibri Light"/>
                <a:cs typeface="Calibri Light"/>
              </a:rPr>
              <a:t>2 Layers</a:t>
            </a:r>
          </a:p>
          <a:p>
            <a:pPr marL="719455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Calibri Light"/>
                <a:cs typeface="Calibri Light"/>
              </a:rPr>
              <a:t>64Hidden Items (Rolling over time)</a:t>
            </a:r>
          </a:p>
          <a:p>
            <a:pPr marL="719455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Calibri Light"/>
                <a:cs typeface="Calibri Light"/>
              </a:rPr>
              <a:t>256 dimension embedding reprojection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latin typeface="Calibri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7440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F38439-89FE-411E-8133-404D7C31B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0" r="23418" b="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FA587A-DCF3-4B06-A1AF-B582EBE33A8C}"/>
              </a:ext>
            </a:extLst>
          </p:cNvPr>
          <p:cNvSpPr txBox="1"/>
          <p:nvPr/>
        </p:nvSpPr>
        <p:spPr>
          <a:xfrm>
            <a:off x="477981" y="1122363"/>
            <a:ext cx="4291089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Calibri Light"/>
                <a:ea typeface="+mj-ea"/>
                <a:cs typeface="Calibri Light"/>
              </a:rPr>
              <a:t>Ensembled Neural Networks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5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18107-6CDD-4F64-90D8-6B3CFEB4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Multi Class | Multi Label </a:t>
            </a:r>
            <a:endParaRPr lang="en-US" sz="4400">
              <a:solidFill>
                <a:srgbClr val="FFFFFF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D38CA9-5009-4496-AC8F-B84C53A63BC5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1261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0253B-37E9-4684-8A90-59074E45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Re-Designed Model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64E89-9A5C-4A1D-B232-2EB832450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Calibri Light"/>
              </a:rPr>
              <a:t>Improved Average Coverage by 17% by just changing to Ensembled models.</a:t>
            </a: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Calibri Light"/>
              </a:rPr>
              <a:t>Trade-off with inference time &amp; memory utilization.</a:t>
            </a: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Calibri Light"/>
              </a:rPr>
              <a:t>Possible expansion to ensembling on each category.</a:t>
            </a: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Calibri Light"/>
              </a:rPr>
              <a:t>Business Impact :</a:t>
            </a:r>
          </a:p>
          <a:p>
            <a:pPr marL="951865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Calibri Light"/>
                <a:cs typeface="Calibri Light"/>
              </a:rPr>
              <a:t>Slower Inference</a:t>
            </a:r>
          </a:p>
          <a:p>
            <a:pPr marL="951865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Calibri Light"/>
                <a:cs typeface="Calibri Light"/>
              </a:rPr>
              <a:t>Scalable Training</a:t>
            </a:r>
          </a:p>
          <a:p>
            <a:pPr marL="951865"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Calibri Light"/>
                <a:cs typeface="Calibri Light"/>
              </a:rPr>
              <a:t>Scalable to more domains</a:t>
            </a:r>
          </a:p>
        </p:txBody>
      </p:sp>
    </p:spTree>
    <p:extLst>
      <p:ext uri="{BB962C8B-B14F-4D97-AF65-F5344CB8AC3E}">
        <p14:creationId xmlns:p14="http://schemas.microsoft.com/office/powerpoint/2010/main" val="85553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0253B-37E9-4684-8A90-59074E45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Re-Designed Model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9DB4F-C46D-4A27-A822-187A171A3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alibri Light"/>
                <a:cs typeface="Calibri Light"/>
              </a:rPr>
              <a:t>Ensembled Model of Categories</a:t>
            </a:r>
          </a:p>
          <a:p>
            <a:pPr marL="951865" lvl="2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alibri Light"/>
                <a:cs typeface="Calibri Light"/>
              </a:rPr>
              <a:t>Helped in Class imbalance. Alternative to Bootstrapping.</a:t>
            </a:r>
          </a:p>
          <a:p>
            <a:pPr marL="951865" lvl="2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alibri Light"/>
                <a:cs typeface="Calibri Light"/>
              </a:rPr>
              <a:t>Flexibility to set Threshold.</a:t>
            </a:r>
          </a:p>
          <a:p>
            <a:pPr marL="951865" lvl="2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alibri Light"/>
                <a:cs typeface="Calibri Light"/>
              </a:rPr>
              <a:t>Flexibility for Hyper Parameter tuning differently.</a:t>
            </a:r>
          </a:p>
          <a:p>
            <a:pPr marL="951865" lvl="2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alibri Light"/>
                <a:cs typeface="Calibri Light"/>
              </a:rPr>
              <a:t>Negative Sampling for different classifiers.</a:t>
            </a:r>
          </a:p>
        </p:txBody>
      </p:sp>
    </p:spTree>
    <p:extLst>
      <p:ext uri="{BB962C8B-B14F-4D97-AF65-F5344CB8AC3E}">
        <p14:creationId xmlns:p14="http://schemas.microsoft.com/office/powerpoint/2010/main" val="18666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C2B3-C0D5-46D2-8C93-1AF38B5B4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/>
              <a:t>Take Away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CFBFCF-8437-4158-A882-F3166BE607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6135335"/>
              </p:ext>
            </p:extLst>
          </p:nvPr>
        </p:nvGraphicFramePr>
        <p:xfrm>
          <a:off x="295835" y="1825625"/>
          <a:ext cx="11707905" cy="420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015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B046C7-86C3-43B0-B6E7-A2857E6C0F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40D9E7-5DFA-4AE0-9323-51DE81CC40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3A6A39-DAE8-45DF-8BDD-841A2D986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F7F9B1A-B509-4C50-B961-F2AEE86B2F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AFE5C3-344D-48B0-B1EB-61DCCB223D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D7D2084-8F1F-4728-9608-887E1526B6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BA3893-7AD5-4148-BE94-4C937900F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DBA066-A4B4-41E4-A1A5-4DD21EE5A3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1002DE-3253-4DF5-BC0E-5AB6FEA555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505A9B-FCE1-4668-BF0C-C682F9803F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DFD6494-2356-4BB5-A621-CC3189DE8F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1D9A8E-94BA-4816-AF1B-42E0AFCA9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1C86C2-AEB0-45E0-A736-9ABD81163F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0D9374-BC8E-4608-B09C-118BD80BEB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4E57F9C-4010-43B0-8F28-E3A4D53894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33C3E-0CE8-450F-9AEC-17214D420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056" y="911967"/>
            <a:ext cx="7552944" cy="5034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48267"/>
            <a:ext cx="5291468" cy="59097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B40F8-7D64-4C1E-ACA9-15F07B843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1957628"/>
            <a:ext cx="4241800" cy="26482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800" kern="1200">
                <a:solidFill>
                  <a:schemeClr val="tx1"/>
                </a:solidFill>
                <a:latin typeface="Calibri Light"/>
                <a:cs typeface="Calibri Light"/>
              </a:rPr>
              <a:t>Questions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FA5236-2A7F-4F0A-877F-330404E2E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3154680"/>
            <a:ext cx="232963" cy="1340860"/>
            <a:chOff x="56167" y="3154680"/>
            <a:chExt cx="232963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BABD9770-B7BD-4553-96E9-3DDBE9FC6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72443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83D11737-FD98-474F-971E-736EB50D1F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2443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55A7B686-73E6-4116-8E4F-05E20DAD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58232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B68A8719-FE43-4773-8CD7-FB7A161D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58232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92AABA6D-FE40-4583-9ED5-FAFFEAF2E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44021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5303E13F-2D0E-4253-AB44-5622D5FF0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4021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C96E2489-6129-4153-B618-784949D1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29809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F5772FD7-0326-4437-93D3-1F356EF3F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29809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E91B716C-2BFF-4E81-8E47-C5FD8A2A9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15598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A17D7EB9-99FC-4C15-B0E5-A80EBF469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5598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07A760F9-0451-4B60-9E2C-71387345A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443500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DA9E5AAA-4CA5-4157-9823-61BE87375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43500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51089EA7-1D28-4F2F-9403-64F45AC33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429289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1174947E-B8BA-4D42-A7E6-981CB4D8F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29289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66EC6752-CBE7-402E-9A9B-AE6DE46F4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415078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E41FB58-F919-484D-BFF9-083D66D47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15078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EABF93A-52DC-4647-BF40-F29F8B202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400866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2208A40B-A2BD-41D1-AB1F-F0C5022CC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0866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A13D9143-1D57-45A5-802B-5AA29C5BA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86655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FFD21B20-61F0-43E2-8856-E9951C3BD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6655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5852160" cy="356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44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B38DD-B74E-411D-AB4B-F61A3FA0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507"/>
            <a:ext cx="3494362" cy="4930986"/>
          </a:xfrm>
        </p:spPr>
        <p:txBody>
          <a:bodyPr>
            <a:normAutofit/>
          </a:bodyPr>
          <a:lstStyle/>
          <a:p>
            <a:pPr algn="r"/>
            <a:r>
              <a:rPr lang="en-US" sz="4800">
                <a:solidFill>
                  <a:schemeClr val="accent1"/>
                </a:solidFill>
                <a:latin typeface="Calibri Light"/>
                <a:cs typeface="Arial"/>
              </a:rPr>
              <a:t>Contact</a:t>
            </a:r>
            <a:endParaRPr lang="en-US">
              <a:solidFill>
                <a:schemeClr val="accent1"/>
              </a:solidFill>
              <a:latin typeface="Calibr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0FA8-6596-4DBF-B68F-1440360AA2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6030" y="963507"/>
            <a:ext cx="6595996" cy="2304627"/>
          </a:xfrm>
        </p:spPr>
        <p:txBody>
          <a:bodyPr vert="horz" lIns="0" tIns="60949" rIns="0" bIns="60949" rtlCol="0" anchor="b">
            <a:normAutofit/>
          </a:bodyPr>
          <a:lstStyle/>
          <a:p>
            <a:r>
              <a:rPr lang="en-US" sz="2000">
                <a:latin typeface="Calibri Light"/>
                <a:cs typeface="Arial"/>
              </a:rPr>
              <a:t>Amit Agarwal</a:t>
            </a:r>
            <a:endParaRPr lang="en-US">
              <a:latin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 Light"/>
                <a:cs typeface="Arial"/>
              </a:rPr>
              <a:t>Email : </a:t>
            </a:r>
            <a:r>
              <a:rPr lang="en-US" sz="2000">
                <a:latin typeface="Calibri Light"/>
                <a:cs typeface="Arial"/>
                <a:hlinkClick r:id="rId2"/>
              </a:rPr>
              <a:t>amit.agarwal@abzooba.com</a:t>
            </a:r>
            <a:endParaRPr lang="en-US" sz="2000">
              <a:latin typeface="Calibri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 Light"/>
                <a:cs typeface="Arial"/>
              </a:rPr>
              <a:t>GitHub : </a:t>
            </a:r>
            <a:r>
              <a:rPr lang="en-US" sz="2000">
                <a:latin typeface="Calibri Light"/>
                <a:cs typeface="Arial"/>
                <a:hlinkClick r:id="rId3"/>
              </a:rPr>
              <a:t>https://github.com/amitbcp</a:t>
            </a:r>
            <a:endParaRPr lang="en-US" sz="2000">
              <a:latin typeface="Calibri Light"/>
              <a:cs typeface="Arial"/>
              <a:hlinkClick r:id="" action="ppaction://noaction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Calibri Light"/>
                <a:cs typeface="Arial"/>
              </a:rPr>
              <a:t>LinkedIn:  </a:t>
            </a:r>
            <a:r>
              <a:rPr lang="en-US" sz="2000">
                <a:latin typeface="Calibri Light"/>
                <a:cs typeface="Arial"/>
                <a:hlinkClick r:id="rId4"/>
              </a:rPr>
              <a:t>https://www.linkedin.com/in/amitagarwal6/</a:t>
            </a:r>
            <a:endParaRPr lang="en-US" sz="2000">
              <a:latin typeface="Calibri Light"/>
              <a:cs typeface="Arial"/>
              <a:hlinkClick r:id="" action="ppaction://noaction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23856-2097-486B-8D00-1E6B8449F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61653" y="3589866"/>
            <a:ext cx="6725392" cy="2304628"/>
          </a:xfrm>
        </p:spPr>
        <p:txBody>
          <a:bodyPr vert="horz" lIns="0" tIns="60949" rIns="0" bIns="60949" rtlCol="0" anchor="t">
            <a:normAutofit/>
          </a:bodyPr>
          <a:lstStyle/>
          <a:p>
            <a:r>
              <a:rPr lang="en-US" sz="2000" err="1">
                <a:latin typeface="Calibri Light"/>
                <a:cs typeface="Arial"/>
              </a:rPr>
              <a:t>Ishant</a:t>
            </a:r>
            <a:r>
              <a:rPr lang="en-US" sz="2000">
                <a:latin typeface="Calibri Light"/>
                <a:cs typeface="Arial"/>
              </a:rPr>
              <a:t> Wankhede</a:t>
            </a:r>
            <a:endParaRPr lang="en-US">
              <a:latin typeface="Calibri Light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latin typeface="Calibri Light"/>
                <a:cs typeface="Arial"/>
              </a:rPr>
              <a:t>Email : </a:t>
            </a:r>
            <a:r>
              <a:rPr lang="en-US" sz="2000">
                <a:latin typeface="Calibri Light"/>
                <a:cs typeface="Arial"/>
                <a:hlinkClick r:id="rId5"/>
              </a:rPr>
              <a:t>ishant.wankhede@abzooba.com</a:t>
            </a:r>
            <a:endParaRPr lang="en-US" sz="2000">
              <a:latin typeface="Calibri Ligh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latin typeface="Calibri Light"/>
                <a:cs typeface="Arial"/>
              </a:rPr>
              <a:t>GitHub : </a:t>
            </a:r>
            <a:r>
              <a:rPr lang="en-US" sz="2000">
                <a:latin typeface="Calibri Light"/>
                <a:cs typeface="Arial"/>
                <a:hlinkClick r:id="rId6"/>
              </a:rPr>
              <a:t>https://github.com/IshantWankhede</a:t>
            </a:r>
            <a:endParaRPr lang="en-US" sz="2000">
              <a:latin typeface="Calibri Light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>
                <a:latin typeface="Calibri Light"/>
                <a:cs typeface="Arial"/>
              </a:rPr>
              <a:t>LinkedIn: </a:t>
            </a:r>
            <a:r>
              <a:rPr lang="en-US" sz="2000">
                <a:latin typeface="Calibri Light"/>
                <a:cs typeface="Arial"/>
                <a:hlinkClick r:id="rId7"/>
              </a:rPr>
              <a:t>https://www.linkedin.com/in/ishantwankhede/</a:t>
            </a:r>
            <a:endParaRPr lang="en-US" sz="2000">
              <a:latin typeface="Calibri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8890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33812" y="3374473"/>
            <a:ext cx="6524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8000" err="1">
                <a:solidFill>
                  <a:prstClr val="white"/>
                </a:solidFill>
                <a:latin typeface="Bebas Neue" panose="020B0606020202050201" pitchFamily="34" charset="0"/>
              </a:rPr>
              <a:t>Thank</a:t>
            </a:r>
            <a:r>
              <a:rPr lang="id-ID" sz="8000">
                <a:solidFill>
                  <a:prstClr val="white"/>
                </a:solidFill>
                <a:latin typeface="Bebas Neue" panose="020B0606020202050201" pitchFamily="34" charset="0"/>
              </a:rPr>
              <a:t> You</a:t>
            </a:r>
          </a:p>
        </p:txBody>
      </p:sp>
      <p:sp>
        <p:nvSpPr>
          <p:cNvPr id="12" name="Oval 11"/>
          <p:cNvSpPr/>
          <p:nvPr/>
        </p:nvSpPr>
        <p:spPr>
          <a:xfrm>
            <a:off x="5364774" y="4896239"/>
            <a:ext cx="251460" cy="2514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16234" y="4896239"/>
            <a:ext cx="251460" cy="2514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67694" y="4896239"/>
            <a:ext cx="251460" cy="2514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19154" y="4896239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370614" y="4896239"/>
            <a:ext cx="251460" cy="2514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622074" y="4896239"/>
            <a:ext cx="251460" cy="25146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81786" y="1315096"/>
            <a:ext cx="2028428" cy="2028428"/>
            <a:chOff x="5081786" y="1315096"/>
            <a:chExt cx="2028428" cy="2028428"/>
          </a:xfrm>
        </p:grpSpPr>
        <p:grpSp>
          <p:nvGrpSpPr>
            <p:cNvPr id="7" name="Group 6"/>
            <p:cNvGrpSpPr/>
            <p:nvPr/>
          </p:nvGrpSpPr>
          <p:grpSpPr>
            <a:xfrm>
              <a:off x="5081786" y="1315096"/>
              <a:ext cx="2028428" cy="2028428"/>
              <a:chOff x="3545058" y="2015197"/>
              <a:chExt cx="2827606" cy="2827606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3545058" y="2015197"/>
                <a:ext cx="2827606" cy="28276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3939540" y="2403427"/>
                <a:ext cx="2313744" cy="2313744"/>
              </a:xfrm>
              <a:prstGeom prst="ellipse">
                <a:avLst/>
              </a:prstGeom>
              <a:solidFill>
                <a:srgbClr val="222A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5691754" y="1962981"/>
              <a:ext cx="1094859" cy="1008613"/>
              <a:chOff x="5364774" y="1187772"/>
              <a:chExt cx="2119666" cy="1952692"/>
            </a:xfrm>
            <a:solidFill>
              <a:schemeClr val="bg1"/>
            </a:solidFill>
          </p:grpSpPr>
          <p:sp>
            <p:nvSpPr>
              <p:cNvPr id="19" name="Freeform 34"/>
              <p:cNvSpPr>
                <a:spLocks noEditPoints="1"/>
              </p:cNvSpPr>
              <p:nvPr/>
            </p:nvSpPr>
            <p:spPr bwMode="auto">
              <a:xfrm>
                <a:off x="5364774" y="1187772"/>
                <a:ext cx="1511630" cy="1513107"/>
              </a:xfrm>
              <a:custGeom>
                <a:avLst/>
                <a:gdLst>
                  <a:gd name="T0" fmla="*/ 6223 w 10244"/>
                  <a:gd name="T1" fmla="*/ 1068 h 10249"/>
                  <a:gd name="T2" fmla="*/ 6451 w 10244"/>
                  <a:gd name="T3" fmla="*/ 1137 h 10249"/>
                  <a:gd name="T4" fmla="*/ 6673 w 10244"/>
                  <a:gd name="T5" fmla="*/ 1219 h 10249"/>
                  <a:gd name="T6" fmla="*/ 6889 w 10244"/>
                  <a:gd name="T7" fmla="*/ 1313 h 10249"/>
                  <a:gd name="T8" fmla="*/ 7098 w 10244"/>
                  <a:gd name="T9" fmla="*/ 1417 h 10249"/>
                  <a:gd name="T10" fmla="*/ 7342 w 10244"/>
                  <a:gd name="T11" fmla="*/ 1559 h 10249"/>
                  <a:gd name="T12" fmla="*/ 8743 w 10244"/>
                  <a:gd name="T13" fmla="*/ 3006 h 10249"/>
                  <a:gd name="T14" fmla="*/ 8947 w 10244"/>
                  <a:gd name="T15" fmla="*/ 3401 h 10249"/>
                  <a:gd name="T16" fmla="*/ 9107 w 10244"/>
                  <a:gd name="T17" fmla="*/ 3819 h 10249"/>
                  <a:gd name="T18" fmla="*/ 9224 w 10244"/>
                  <a:gd name="T19" fmla="*/ 4257 h 10249"/>
                  <a:gd name="T20" fmla="*/ 9153 w 10244"/>
                  <a:gd name="T21" fmla="*/ 6273 h 10249"/>
                  <a:gd name="T22" fmla="*/ 9006 w 10244"/>
                  <a:gd name="T23" fmla="*/ 6699 h 10249"/>
                  <a:gd name="T24" fmla="*/ 8817 w 10244"/>
                  <a:gd name="T25" fmla="*/ 7103 h 10249"/>
                  <a:gd name="T26" fmla="*/ 9350 w 10244"/>
                  <a:gd name="T27" fmla="*/ 8139 h 10249"/>
                  <a:gd name="T28" fmla="*/ 7092 w 10244"/>
                  <a:gd name="T29" fmla="*/ 8827 h 10249"/>
                  <a:gd name="T30" fmla="*/ 6689 w 10244"/>
                  <a:gd name="T31" fmla="*/ 9017 h 10249"/>
                  <a:gd name="T32" fmla="*/ 6264 w 10244"/>
                  <a:gd name="T33" fmla="*/ 9162 h 10249"/>
                  <a:gd name="T34" fmla="*/ 4152 w 10244"/>
                  <a:gd name="T35" fmla="*/ 10232 h 10249"/>
                  <a:gd name="T36" fmla="*/ 3813 w 10244"/>
                  <a:gd name="T37" fmla="*/ 9114 h 10249"/>
                  <a:gd name="T38" fmla="*/ 3395 w 10244"/>
                  <a:gd name="T39" fmla="*/ 8951 h 10249"/>
                  <a:gd name="T40" fmla="*/ 3000 w 10244"/>
                  <a:gd name="T41" fmla="*/ 8746 h 10249"/>
                  <a:gd name="T42" fmla="*/ 1558 w 10244"/>
                  <a:gd name="T43" fmla="*/ 7344 h 10249"/>
                  <a:gd name="T44" fmla="*/ 1344 w 10244"/>
                  <a:gd name="T45" fmla="*/ 6956 h 10249"/>
                  <a:gd name="T46" fmla="*/ 1170 w 10244"/>
                  <a:gd name="T47" fmla="*/ 6543 h 10249"/>
                  <a:gd name="T48" fmla="*/ 1040 w 10244"/>
                  <a:gd name="T49" fmla="*/ 6110 h 10249"/>
                  <a:gd name="T50" fmla="*/ 1049 w 10244"/>
                  <a:gd name="T51" fmla="*/ 4093 h 10249"/>
                  <a:gd name="T52" fmla="*/ 1183 w 10244"/>
                  <a:gd name="T53" fmla="*/ 3662 h 10249"/>
                  <a:gd name="T54" fmla="*/ 1361 w 10244"/>
                  <a:gd name="T55" fmla="*/ 3252 h 10249"/>
                  <a:gd name="T56" fmla="*/ 1579 w 10244"/>
                  <a:gd name="T57" fmla="*/ 2865 h 10249"/>
                  <a:gd name="T58" fmla="*/ 3033 w 10244"/>
                  <a:gd name="T59" fmla="*/ 1476 h 10249"/>
                  <a:gd name="T60" fmla="*/ 3429 w 10244"/>
                  <a:gd name="T61" fmla="*/ 1275 h 10249"/>
                  <a:gd name="T62" fmla="*/ 3849 w 10244"/>
                  <a:gd name="T63" fmla="*/ 1116 h 10249"/>
                  <a:gd name="T64" fmla="*/ 4199 w 10244"/>
                  <a:gd name="T65" fmla="*/ 0 h 10249"/>
                  <a:gd name="T66" fmla="*/ 5396 w 10244"/>
                  <a:gd name="T67" fmla="*/ 2412 h 10249"/>
                  <a:gd name="T68" fmla="*/ 6053 w 10244"/>
                  <a:gd name="T69" fmla="*/ 2564 h 10249"/>
                  <a:gd name="T70" fmla="*/ 6638 w 10244"/>
                  <a:gd name="T71" fmla="*/ 2864 h 10249"/>
                  <a:gd name="T72" fmla="*/ 7131 w 10244"/>
                  <a:gd name="T73" fmla="*/ 3291 h 10249"/>
                  <a:gd name="T74" fmla="*/ 7508 w 10244"/>
                  <a:gd name="T75" fmla="*/ 3823 h 10249"/>
                  <a:gd name="T76" fmla="*/ 7752 w 10244"/>
                  <a:gd name="T77" fmla="*/ 4441 h 10249"/>
                  <a:gd name="T78" fmla="*/ 7836 w 10244"/>
                  <a:gd name="T79" fmla="*/ 5121 h 10249"/>
                  <a:gd name="T80" fmla="*/ 7752 w 10244"/>
                  <a:gd name="T81" fmla="*/ 5801 h 10249"/>
                  <a:gd name="T82" fmla="*/ 7508 w 10244"/>
                  <a:gd name="T83" fmla="*/ 6418 h 10249"/>
                  <a:gd name="T84" fmla="*/ 7131 w 10244"/>
                  <a:gd name="T85" fmla="*/ 6951 h 10249"/>
                  <a:gd name="T86" fmla="*/ 6638 w 10244"/>
                  <a:gd name="T87" fmla="*/ 7378 h 10249"/>
                  <a:gd name="T88" fmla="*/ 6053 w 10244"/>
                  <a:gd name="T89" fmla="*/ 7678 h 10249"/>
                  <a:gd name="T90" fmla="*/ 5396 w 10244"/>
                  <a:gd name="T91" fmla="*/ 7829 h 10249"/>
                  <a:gd name="T92" fmla="*/ 4704 w 10244"/>
                  <a:gd name="T93" fmla="*/ 7812 h 10249"/>
                  <a:gd name="T94" fmla="*/ 4059 w 10244"/>
                  <a:gd name="T95" fmla="*/ 7629 h 10249"/>
                  <a:gd name="T96" fmla="*/ 3492 w 10244"/>
                  <a:gd name="T97" fmla="*/ 7302 h 10249"/>
                  <a:gd name="T98" fmla="*/ 3020 w 10244"/>
                  <a:gd name="T99" fmla="*/ 6852 h 10249"/>
                  <a:gd name="T100" fmla="*/ 2668 w 10244"/>
                  <a:gd name="T101" fmla="*/ 6301 h 10249"/>
                  <a:gd name="T102" fmla="*/ 2455 w 10244"/>
                  <a:gd name="T103" fmla="*/ 5669 h 10249"/>
                  <a:gd name="T104" fmla="*/ 2403 w 10244"/>
                  <a:gd name="T105" fmla="*/ 4981 h 10249"/>
                  <a:gd name="T106" fmla="*/ 2521 w 10244"/>
                  <a:gd name="T107" fmla="*/ 4312 h 10249"/>
                  <a:gd name="T108" fmla="*/ 2792 w 10244"/>
                  <a:gd name="T109" fmla="*/ 3710 h 10249"/>
                  <a:gd name="T110" fmla="*/ 3195 w 10244"/>
                  <a:gd name="T111" fmla="*/ 3197 h 10249"/>
                  <a:gd name="T112" fmla="*/ 3709 w 10244"/>
                  <a:gd name="T113" fmla="*/ 2793 h 10249"/>
                  <a:gd name="T114" fmla="*/ 4310 w 10244"/>
                  <a:gd name="T115" fmla="*/ 2521 h 10249"/>
                  <a:gd name="T116" fmla="*/ 4979 w 10244"/>
                  <a:gd name="T117" fmla="*/ 2402 h 10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44" h="10249">
                    <a:moveTo>
                      <a:pt x="6037" y="1022"/>
                    </a:moveTo>
                    <a:lnTo>
                      <a:pt x="6084" y="1032"/>
                    </a:lnTo>
                    <a:lnTo>
                      <a:pt x="6130" y="1044"/>
                    </a:lnTo>
                    <a:lnTo>
                      <a:pt x="6177" y="1056"/>
                    </a:lnTo>
                    <a:lnTo>
                      <a:pt x="6223" y="1068"/>
                    </a:lnTo>
                    <a:lnTo>
                      <a:pt x="6269" y="1081"/>
                    </a:lnTo>
                    <a:lnTo>
                      <a:pt x="6315" y="1094"/>
                    </a:lnTo>
                    <a:lnTo>
                      <a:pt x="6360" y="1108"/>
                    </a:lnTo>
                    <a:lnTo>
                      <a:pt x="6406" y="1122"/>
                    </a:lnTo>
                    <a:lnTo>
                      <a:pt x="6451" y="1137"/>
                    </a:lnTo>
                    <a:lnTo>
                      <a:pt x="6496" y="1152"/>
                    </a:lnTo>
                    <a:lnTo>
                      <a:pt x="6540" y="1169"/>
                    </a:lnTo>
                    <a:lnTo>
                      <a:pt x="6585" y="1185"/>
                    </a:lnTo>
                    <a:lnTo>
                      <a:pt x="6629" y="1201"/>
                    </a:lnTo>
                    <a:lnTo>
                      <a:pt x="6673" y="1219"/>
                    </a:lnTo>
                    <a:lnTo>
                      <a:pt x="6717" y="1237"/>
                    </a:lnTo>
                    <a:lnTo>
                      <a:pt x="6760" y="1255"/>
                    </a:lnTo>
                    <a:lnTo>
                      <a:pt x="6804" y="1274"/>
                    </a:lnTo>
                    <a:lnTo>
                      <a:pt x="6847" y="1292"/>
                    </a:lnTo>
                    <a:lnTo>
                      <a:pt x="6889" y="1313"/>
                    </a:lnTo>
                    <a:lnTo>
                      <a:pt x="6932" y="1332"/>
                    </a:lnTo>
                    <a:lnTo>
                      <a:pt x="6973" y="1353"/>
                    </a:lnTo>
                    <a:lnTo>
                      <a:pt x="7015" y="1374"/>
                    </a:lnTo>
                    <a:lnTo>
                      <a:pt x="7057" y="1396"/>
                    </a:lnTo>
                    <a:lnTo>
                      <a:pt x="7098" y="1417"/>
                    </a:lnTo>
                    <a:lnTo>
                      <a:pt x="7140" y="1440"/>
                    </a:lnTo>
                    <a:lnTo>
                      <a:pt x="7181" y="1463"/>
                    </a:lnTo>
                    <a:lnTo>
                      <a:pt x="7221" y="1486"/>
                    </a:lnTo>
                    <a:lnTo>
                      <a:pt x="7262" y="1509"/>
                    </a:lnTo>
                    <a:lnTo>
                      <a:pt x="7342" y="1559"/>
                    </a:lnTo>
                    <a:lnTo>
                      <a:pt x="7419" y="1609"/>
                    </a:lnTo>
                    <a:lnTo>
                      <a:pt x="8152" y="898"/>
                    </a:lnTo>
                    <a:lnTo>
                      <a:pt x="9431" y="2220"/>
                    </a:lnTo>
                    <a:lnTo>
                      <a:pt x="8698" y="2930"/>
                    </a:lnTo>
                    <a:lnTo>
                      <a:pt x="8743" y="3006"/>
                    </a:lnTo>
                    <a:lnTo>
                      <a:pt x="8787" y="3084"/>
                    </a:lnTo>
                    <a:lnTo>
                      <a:pt x="8829" y="3162"/>
                    </a:lnTo>
                    <a:lnTo>
                      <a:pt x="8870" y="3241"/>
                    </a:lnTo>
                    <a:lnTo>
                      <a:pt x="8909" y="3321"/>
                    </a:lnTo>
                    <a:lnTo>
                      <a:pt x="8947" y="3401"/>
                    </a:lnTo>
                    <a:lnTo>
                      <a:pt x="8983" y="3483"/>
                    </a:lnTo>
                    <a:lnTo>
                      <a:pt x="9016" y="3566"/>
                    </a:lnTo>
                    <a:lnTo>
                      <a:pt x="9048" y="3650"/>
                    </a:lnTo>
                    <a:lnTo>
                      <a:pt x="9079" y="3734"/>
                    </a:lnTo>
                    <a:lnTo>
                      <a:pt x="9107" y="3819"/>
                    </a:lnTo>
                    <a:lnTo>
                      <a:pt x="9135" y="3906"/>
                    </a:lnTo>
                    <a:lnTo>
                      <a:pt x="9160" y="3992"/>
                    </a:lnTo>
                    <a:lnTo>
                      <a:pt x="9183" y="4080"/>
                    </a:lnTo>
                    <a:lnTo>
                      <a:pt x="9205" y="4168"/>
                    </a:lnTo>
                    <a:lnTo>
                      <a:pt x="9224" y="4257"/>
                    </a:lnTo>
                    <a:lnTo>
                      <a:pt x="10244" y="4272"/>
                    </a:lnTo>
                    <a:lnTo>
                      <a:pt x="10219" y="6111"/>
                    </a:lnTo>
                    <a:lnTo>
                      <a:pt x="9199" y="6097"/>
                    </a:lnTo>
                    <a:lnTo>
                      <a:pt x="9177" y="6185"/>
                    </a:lnTo>
                    <a:lnTo>
                      <a:pt x="9153" y="6273"/>
                    </a:lnTo>
                    <a:lnTo>
                      <a:pt x="9127" y="6360"/>
                    </a:lnTo>
                    <a:lnTo>
                      <a:pt x="9099" y="6446"/>
                    </a:lnTo>
                    <a:lnTo>
                      <a:pt x="9071" y="6531"/>
                    </a:lnTo>
                    <a:lnTo>
                      <a:pt x="9039" y="6616"/>
                    </a:lnTo>
                    <a:lnTo>
                      <a:pt x="9006" y="6699"/>
                    </a:lnTo>
                    <a:lnTo>
                      <a:pt x="8971" y="6782"/>
                    </a:lnTo>
                    <a:lnTo>
                      <a:pt x="8936" y="6864"/>
                    </a:lnTo>
                    <a:lnTo>
                      <a:pt x="8898" y="6945"/>
                    </a:lnTo>
                    <a:lnTo>
                      <a:pt x="8858" y="7024"/>
                    </a:lnTo>
                    <a:lnTo>
                      <a:pt x="8817" y="7103"/>
                    </a:lnTo>
                    <a:lnTo>
                      <a:pt x="8774" y="7181"/>
                    </a:lnTo>
                    <a:lnTo>
                      <a:pt x="8729" y="7258"/>
                    </a:lnTo>
                    <a:lnTo>
                      <a:pt x="8683" y="7334"/>
                    </a:lnTo>
                    <a:lnTo>
                      <a:pt x="8636" y="7409"/>
                    </a:lnTo>
                    <a:lnTo>
                      <a:pt x="9350" y="8139"/>
                    </a:lnTo>
                    <a:lnTo>
                      <a:pt x="8035" y="9425"/>
                    </a:lnTo>
                    <a:lnTo>
                      <a:pt x="7322" y="8695"/>
                    </a:lnTo>
                    <a:lnTo>
                      <a:pt x="7246" y="8740"/>
                    </a:lnTo>
                    <a:lnTo>
                      <a:pt x="7170" y="8785"/>
                    </a:lnTo>
                    <a:lnTo>
                      <a:pt x="7092" y="8827"/>
                    </a:lnTo>
                    <a:lnTo>
                      <a:pt x="7013" y="8868"/>
                    </a:lnTo>
                    <a:lnTo>
                      <a:pt x="6934" y="8908"/>
                    </a:lnTo>
                    <a:lnTo>
                      <a:pt x="6853" y="8946"/>
                    </a:lnTo>
                    <a:lnTo>
                      <a:pt x="6771" y="8982"/>
                    </a:lnTo>
                    <a:lnTo>
                      <a:pt x="6689" y="9017"/>
                    </a:lnTo>
                    <a:lnTo>
                      <a:pt x="6605" y="9049"/>
                    </a:lnTo>
                    <a:lnTo>
                      <a:pt x="6522" y="9080"/>
                    </a:lnTo>
                    <a:lnTo>
                      <a:pt x="6436" y="9110"/>
                    </a:lnTo>
                    <a:lnTo>
                      <a:pt x="6350" y="9137"/>
                    </a:lnTo>
                    <a:lnTo>
                      <a:pt x="6264" y="9162"/>
                    </a:lnTo>
                    <a:lnTo>
                      <a:pt x="6176" y="9187"/>
                    </a:lnTo>
                    <a:lnTo>
                      <a:pt x="6088" y="9208"/>
                    </a:lnTo>
                    <a:lnTo>
                      <a:pt x="5999" y="9228"/>
                    </a:lnTo>
                    <a:lnTo>
                      <a:pt x="5990" y="10249"/>
                    </a:lnTo>
                    <a:lnTo>
                      <a:pt x="4152" y="10232"/>
                    </a:lnTo>
                    <a:lnTo>
                      <a:pt x="4162" y="9211"/>
                    </a:lnTo>
                    <a:lnTo>
                      <a:pt x="4074" y="9190"/>
                    </a:lnTo>
                    <a:lnTo>
                      <a:pt x="3986" y="9166"/>
                    </a:lnTo>
                    <a:lnTo>
                      <a:pt x="3899" y="9141"/>
                    </a:lnTo>
                    <a:lnTo>
                      <a:pt x="3813" y="9114"/>
                    </a:lnTo>
                    <a:lnTo>
                      <a:pt x="3727" y="9084"/>
                    </a:lnTo>
                    <a:lnTo>
                      <a:pt x="3643" y="9054"/>
                    </a:lnTo>
                    <a:lnTo>
                      <a:pt x="3559" y="9022"/>
                    </a:lnTo>
                    <a:lnTo>
                      <a:pt x="3477" y="8987"/>
                    </a:lnTo>
                    <a:lnTo>
                      <a:pt x="3395" y="8951"/>
                    </a:lnTo>
                    <a:lnTo>
                      <a:pt x="3314" y="8913"/>
                    </a:lnTo>
                    <a:lnTo>
                      <a:pt x="3234" y="8874"/>
                    </a:lnTo>
                    <a:lnTo>
                      <a:pt x="3154" y="8833"/>
                    </a:lnTo>
                    <a:lnTo>
                      <a:pt x="3077" y="8790"/>
                    </a:lnTo>
                    <a:lnTo>
                      <a:pt x="3000" y="8746"/>
                    </a:lnTo>
                    <a:lnTo>
                      <a:pt x="2923" y="8701"/>
                    </a:lnTo>
                    <a:lnTo>
                      <a:pt x="2849" y="8653"/>
                    </a:lnTo>
                    <a:lnTo>
                      <a:pt x="2123" y="9371"/>
                    </a:lnTo>
                    <a:lnTo>
                      <a:pt x="832" y="8062"/>
                    </a:lnTo>
                    <a:lnTo>
                      <a:pt x="1558" y="7344"/>
                    </a:lnTo>
                    <a:lnTo>
                      <a:pt x="1512" y="7268"/>
                    </a:lnTo>
                    <a:lnTo>
                      <a:pt x="1467" y="7191"/>
                    </a:lnTo>
                    <a:lnTo>
                      <a:pt x="1424" y="7115"/>
                    </a:lnTo>
                    <a:lnTo>
                      <a:pt x="1383" y="7036"/>
                    </a:lnTo>
                    <a:lnTo>
                      <a:pt x="1344" y="6956"/>
                    </a:lnTo>
                    <a:lnTo>
                      <a:pt x="1306" y="6875"/>
                    </a:lnTo>
                    <a:lnTo>
                      <a:pt x="1269" y="6793"/>
                    </a:lnTo>
                    <a:lnTo>
                      <a:pt x="1234" y="6711"/>
                    </a:lnTo>
                    <a:lnTo>
                      <a:pt x="1201" y="6628"/>
                    </a:lnTo>
                    <a:lnTo>
                      <a:pt x="1170" y="6543"/>
                    </a:lnTo>
                    <a:lnTo>
                      <a:pt x="1140" y="6458"/>
                    </a:lnTo>
                    <a:lnTo>
                      <a:pt x="1112" y="6372"/>
                    </a:lnTo>
                    <a:lnTo>
                      <a:pt x="1087" y="6286"/>
                    </a:lnTo>
                    <a:lnTo>
                      <a:pt x="1062" y="6198"/>
                    </a:lnTo>
                    <a:lnTo>
                      <a:pt x="1040" y="6110"/>
                    </a:lnTo>
                    <a:lnTo>
                      <a:pt x="1019" y="6022"/>
                    </a:lnTo>
                    <a:lnTo>
                      <a:pt x="0" y="6017"/>
                    </a:lnTo>
                    <a:lnTo>
                      <a:pt x="8" y="4177"/>
                    </a:lnTo>
                    <a:lnTo>
                      <a:pt x="1029" y="4183"/>
                    </a:lnTo>
                    <a:lnTo>
                      <a:pt x="1049" y="4093"/>
                    </a:lnTo>
                    <a:lnTo>
                      <a:pt x="1073" y="4005"/>
                    </a:lnTo>
                    <a:lnTo>
                      <a:pt x="1097" y="3918"/>
                    </a:lnTo>
                    <a:lnTo>
                      <a:pt x="1124" y="3832"/>
                    </a:lnTo>
                    <a:lnTo>
                      <a:pt x="1152" y="3746"/>
                    </a:lnTo>
                    <a:lnTo>
                      <a:pt x="1183" y="3662"/>
                    </a:lnTo>
                    <a:lnTo>
                      <a:pt x="1215" y="3579"/>
                    </a:lnTo>
                    <a:lnTo>
                      <a:pt x="1248" y="3496"/>
                    </a:lnTo>
                    <a:lnTo>
                      <a:pt x="1284" y="3413"/>
                    </a:lnTo>
                    <a:lnTo>
                      <a:pt x="1322" y="3332"/>
                    </a:lnTo>
                    <a:lnTo>
                      <a:pt x="1361" y="3252"/>
                    </a:lnTo>
                    <a:lnTo>
                      <a:pt x="1401" y="3172"/>
                    </a:lnTo>
                    <a:lnTo>
                      <a:pt x="1443" y="3094"/>
                    </a:lnTo>
                    <a:lnTo>
                      <a:pt x="1487" y="3016"/>
                    </a:lnTo>
                    <a:lnTo>
                      <a:pt x="1532" y="2941"/>
                    </a:lnTo>
                    <a:lnTo>
                      <a:pt x="1579" y="2865"/>
                    </a:lnTo>
                    <a:lnTo>
                      <a:pt x="859" y="2141"/>
                    </a:lnTo>
                    <a:lnTo>
                      <a:pt x="2162" y="843"/>
                    </a:lnTo>
                    <a:lnTo>
                      <a:pt x="2881" y="1568"/>
                    </a:lnTo>
                    <a:lnTo>
                      <a:pt x="2956" y="1521"/>
                    </a:lnTo>
                    <a:lnTo>
                      <a:pt x="3033" y="1476"/>
                    </a:lnTo>
                    <a:lnTo>
                      <a:pt x="3110" y="1433"/>
                    </a:lnTo>
                    <a:lnTo>
                      <a:pt x="3189" y="1391"/>
                    </a:lnTo>
                    <a:lnTo>
                      <a:pt x="3268" y="1351"/>
                    </a:lnTo>
                    <a:lnTo>
                      <a:pt x="3349" y="1312"/>
                    </a:lnTo>
                    <a:lnTo>
                      <a:pt x="3429" y="1275"/>
                    </a:lnTo>
                    <a:lnTo>
                      <a:pt x="3512" y="1240"/>
                    </a:lnTo>
                    <a:lnTo>
                      <a:pt x="3595" y="1206"/>
                    </a:lnTo>
                    <a:lnTo>
                      <a:pt x="3679" y="1175"/>
                    </a:lnTo>
                    <a:lnTo>
                      <a:pt x="3764" y="1145"/>
                    </a:lnTo>
                    <a:lnTo>
                      <a:pt x="3849" y="1116"/>
                    </a:lnTo>
                    <a:lnTo>
                      <a:pt x="3936" y="1090"/>
                    </a:lnTo>
                    <a:lnTo>
                      <a:pt x="4023" y="1065"/>
                    </a:lnTo>
                    <a:lnTo>
                      <a:pt x="4110" y="1043"/>
                    </a:lnTo>
                    <a:lnTo>
                      <a:pt x="4199" y="1022"/>
                    </a:lnTo>
                    <a:lnTo>
                      <a:pt x="4199" y="0"/>
                    </a:lnTo>
                    <a:lnTo>
                      <a:pt x="6037" y="0"/>
                    </a:lnTo>
                    <a:lnTo>
                      <a:pt x="6037" y="1022"/>
                    </a:lnTo>
                    <a:close/>
                    <a:moveTo>
                      <a:pt x="5118" y="2399"/>
                    </a:moveTo>
                    <a:lnTo>
                      <a:pt x="5258" y="2402"/>
                    </a:lnTo>
                    <a:lnTo>
                      <a:pt x="5396" y="2412"/>
                    </a:lnTo>
                    <a:lnTo>
                      <a:pt x="5532" y="2430"/>
                    </a:lnTo>
                    <a:lnTo>
                      <a:pt x="5666" y="2454"/>
                    </a:lnTo>
                    <a:lnTo>
                      <a:pt x="5798" y="2484"/>
                    </a:lnTo>
                    <a:lnTo>
                      <a:pt x="5926" y="2521"/>
                    </a:lnTo>
                    <a:lnTo>
                      <a:pt x="6053" y="2564"/>
                    </a:lnTo>
                    <a:lnTo>
                      <a:pt x="6176" y="2613"/>
                    </a:lnTo>
                    <a:lnTo>
                      <a:pt x="6297" y="2667"/>
                    </a:lnTo>
                    <a:lnTo>
                      <a:pt x="6414" y="2728"/>
                    </a:lnTo>
                    <a:lnTo>
                      <a:pt x="6528" y="2793"/>
                    </a:lnTo>
                    <a:lnTo>
                      <a:pt x="6638" y="2864"/>
                    </a:lnTo>
                    <a:lnTo>
                      <a:pt x="6744" y="2940"/>
                    </a:lnTo>
                    <a:lnTo>
                      <a:pt x="6848" y="3021"/>
                    </a:lnTo>
                    <a:lnTo>
                      <a:pt x="6946" y="3106"/>
                    </a:lnTo>
                    <a:lnTo>
                      <a:pt x="7041" y="3197"/>
                    </a:lnTo>
                    <a:lnTo>
                      <a:pt x="7131" y="3291"/>
                    </a:lnTo>
                    <a:lnTo>
                      <a:pt x="7216" y="3389"/>
                    </a:lnTo>
                    <a:lnTo>
                      <a:pt x="7297" y="3493"/>
                    </a:lnTo>
                    <a:lnTo>
                      <a:pt x="7372" y="3599"/>
                    </a:lnTo>
                    <a:lnTo>
                      <a:pt x="7443" y="3710"/>
                    </a:lnTo>
                    <a:lnTo>
                      <a:pt x="7508" y="3823"/>
                    </a:lnTo>
                    <a:lnTo>
                      <a:pt x="7569" y="3941"/>
                    </a:lnTo>
                    <a:lnTo>
                      <a:pt x="7623" y="4062"/>
                    </a:lnTo>
                    <a:lnTo>
                      <a:pt x="7672" y="4185"/>
                    </a:lnTo>
                    <a:lnTo>
                      <a:pt x="7715" y="4312"/>
                    </a:lnTo>
                    <a:lnTo>
                      <a:pt x="7752" y="4441"/>
                    </a:lnTo>
                    <a:lnTo>
                      <a:pt x="7781" y="4573"/>
                    </a:lnTo>
                    <a:lnTo>
                      <a:pt x="7806" y="4707"/>
                    </a:lnTo>
                    <a:lnTo>
                      <a:pt x="7823" y="4843"/>
                    </a:lnTo>
                    <a:lnTo>
                      <a:pt x="7833" y="4981"/>
                    </a:lnTo>
                    <a:lnTo>
                      <a:pt x="7836" y="5121"/>
                    </a:lnTo>
                    <a:lnTo>
                      <a:pt x="7833" y="5261"/>
                    </a:lnTo>
                    <a:lnTo>
                      <a:pt x="7823" y="5399"/>
                    </a:lnTo>
                    <a:lnTo>
                      <a:pt x="7806" y="5535"/>
                    </a:lnTo>
                    <a:lnTo>
                      <a:pt x="7781" y="5669"/>
                    </a:lnTo>
                    <a:lnTo>
                      <a:pt x="7752" y="5801"/>
                    </a:lnTo>
                    <a:lnTo>
                      <a:pt x="7715" y="5930"/>
                    </a:lnTo>
                    <a:lnTo>
                      <a:pt x="7672" y="6057"/>
                    </a:lnTo>
                    <a:lnTo>
                      <a:pt x="7623" y="6181"/>
                    </a:lnTo>
                    <a:lnTo>
                      <a:pt x="7569" y="6301"/>
                    </a:lnTo>
                    <a:lnTo>
                      <a:pt x="7508" y="6418"/>
                    </a:lnTo>
                    <a:lnTo>
                      <a:pt x="7443" y="6532"/>
                    </a:lnTo>
                    <a:lnTo>
                      <a:pt x="7372" y="6643"/>
                    </a:lnTo>
                    <a:lnTo>
                      <a:pt x="7297" y="6749"/>
                    </a:lnTo>
                    <a:lnTo>
                      <a:pt x="7216" y="6852"/>
                    </a:lnTo>
                    <a:lnTo>
                      <a:pt x="7131" y="6951"/>
                    </a:lnTo>
                    <a:lnTo>
                      <a:pt x="7041" y="7046"/>
                    </a:lnTo>
                    <a:lnTo>
                      <a:pt x="6946" y="7136"/>
                    </a:lnTo>
                    <a:lnTo>
                      <a:pt x="6848" y="7221"/>
                    </a:lnTo>
                    <a:lnTo>
                      <a:pt x="6744" y="7302"/>
                    </a:lnTo>
                    <a:lnTo>
                      <a:pt x="6638" y="7378"/>
                    </a:lnTo>
                    <a:lnTo>
                      <a:pt x="6528" y="7448"/>
                    </a:lnTo>
                    <a:lnTo>
                      <a:pt x="6414" y="7514"/>
                    </a:lnTo>
                    <a:lnTo>
                      <a:pt x="6297" y="7574"/>
                    </a:lnTo>
                    <a:lnTo>
                      <a:pt x="6176" y="7629"/>
                    </a:lnTo>
                    <a:lnTo>
                      <a:pt x="6053" y="7678"/>
                    </a:lnTo>
                    <a:lnTo>
                      <a:pt x="5926" y="7721"/>
                    </a:lnTo>
                    <a:lnTo>
                      <a:pt x="5798" y="7758"/>
                    </a:lnTo>
                    <a:lnTo>
                      <a:pt x="5666" y="7787"/>
                    </a:lnTo>
                    <a:lnTo>
                      <a:pt x="5532" y="7812"/>
                    </a:lnTo>
                    <a:lnTo>
                      <a:pt x="5396" y="7829"/>
                    </a:lnTo>
                    <a:lnTo>
                      <a:pt x="5258" y="7839"/>
                    </a:lnTo>
                    <a:lnTo>
                      <a:pt x="5118" y="7842"/>
                    </a:lnTo>
                    <a:lnTo>
                      <a:pt x="4979" y="7839"/>
                    </a:lnTo>
                    <a:lnTo>
                      <a:pt x="4841" y="7829"/>
                    </a:lnTo>
                    <a:lnTo>
                      <a:pt x="4704" y="7812"/>
                    </a:lnTo>
                    <a:lnTo>
                      <a:pt x="4571" y="7787"/>
                    </a:lnTo>
                    <a:lnTo>
                      <a:pt x="4439" y="7758"/>
                    </a:lnTo>
                    <a:lnTo>
                      <a:pt x="4310" y="7721"/>
                    </a:lnTo>
                    <a:lnTo>
                      <a:pt x="4183" y="7678"/>
                    </a:lnTo>
                    <a:lnTo>
                      <a:pt x="4059" y="7629"/>
                    </a:lnTo>
                    <a:lnTo>
                      <a:pt x="3940" y="7574"/>
                    </a:lnTo>
                    <a:lnTo>
                      <a:pt x="3822" y="7514"/>
                    </a:lnTo>
                    <a:lnTo>
                      <a:pt x="3709" y="7448"/>
                    </a:lnTo>
                    <a:lnTo>
                      <a:pt x="3598" y="7378"/>
                    </a:lnTo>
                    <a:lnTo>
                      <a:pt x="3492" y="7302"/>
                    </a:lnTo>
                    <a:lnTo>
                      <a:pt x="3389" y="7221"/>
                    </a:lnTo>
                    <a:lnTo>
                      <a:pt x="3290" y="7136"/>
                    </a:lnTo>
                    <a:lnTo>
                      <a:pt x="3195" y="7046"/>
                    </a:lnTo>
                    <a:lnTo>
                      <a:pt x="3105" y="6951"/>
                    </a:lnTo>
                    <a:lnTo>
                      <a:pt x="3020" y="6852"/>
                    </a:lnTo>
                    <a:lnTo>
                      <a:pt x="2940" y="6749"/>
                    </a:lnTo>
                    <a:lnTo>
                      <a:pt x="2864" y="6643"/>
                    </a:lnTo>
                    <a:lnTo>
                      <a:pt x="2792" y="6532"/>
                    </a:lnTo>
                    <a:lnTo>
                      <a:pt x="2727" y="6418"/>
                    </a:lnTo>
                    <a:lnTo>
                      <a:pt x="2668" y="6301"/>
                    </a:lnTo>
                    <a:lnTo>
                      <a:pt x="2612" y="6181"/>
                    </a:lnTo>
                    <a:lnTo>
                      <a:pt x="2564" y="6057"/>
                    </a:lnTo>
                    <a:lnTo>
                      <a:pt x="2521" y="5930"/>
                    </a:lnTo>
                    <a:lnTo>
                      <a:pt x="2485" y="5801"/>
                    </a:lnTo>
                    <a:lnTo>
                      <a:pt x="2455" y="5669"/>
                    </a:lnTo>
                    <a:lnTo>
                      <a:pt x="2430" y="5535"/>
                    </a:lnTo>
                    <a:lnTo>
                      <a:pt x="2413" y="5399"/>
                    </a:lnTo>
                    <a:lnTo>
                      <a:pt x="2403" y="5261"/>
                    </a:lnTo>
                    <a:lnTo>
                      <a:pt x="2400" y="5121"/>
                    </a:lnTo>
                    <a:lnTo>
                      <a:pt x="2403" y="4981"/>
                    </a:lnTo>
                    <a:lnTo>
                      <a:pt x="2413" y="4843"/>
                    </a:lnTo>
                    <a:lnTo>
                      <a:pt x="2430" y="4707"/>
                    </a:lnTo>
                    <a:lnTo>
                      <a:pt x="2455" y="4573"/>
                    </a:lnTo>
                    <a:lnTo>
                      <a:pt x="2485" y="4441"/>
                    </a:lnTo>
                    <a:lnTo>
                      <a:pt x="2521" y="4312"/>
                    </a:lnTo>
                    <a:lnTo>
                      <a:pt x="2564" y="4185"/>
                    </a:lnTo>
                    <a:lnTo>
                      <a:pt x="2612" y="4062"/>
                    </a:lnTo>
                    <a:lnTo>
                      <a:pt x="2668" y="3941"/>
                    </a:lnTo>
                    <a:lnTo>
                      <a:pt x="2727" y="3823"/>
                    </a:lnTo>
                    <a:lnTo>
                      <a:pt x="2792" y="3710"/>
                    </a:lnTo>
                    <a:lnTo>
                      <a:pt x="2864" y="3599"/>
                    </a:lnTo>
                    <a:lnTo>
                      <a:pt x="2940" y="3493"/>
                    </a:lnTo>
                    <a:lnTo>
                      <a:pt x="3020" y="3389"/>
                    </a:lnTo>
                    <a:lnTo>
                      <a:pt x="3105" y="3291"/>
                    </a:lnTo>
                    <a:lnTo>
                      <a:pt x="3195" y="3197"/>
                    </a:lnTo>
                    <a:lnTo>
                      <a:pt x="3290" y="3106"/>
                    </a:lnTo>
                    <a:lnTo>
                      <a:pt x="3389" y="3021"/>
                    </a:lnTo>
                    <a:lnTo>
                      <a:pt x="3492" y="2940"/>
                    </a:lnTo>
                    <a:lnTo>
                      <a:pt x="3598" y="2864"/>
                    </a:lnTo>
                    <a:lnTo>
                      <a:pt x="3709" y="2793"/>
                    </a:lnTo>
                    <a:lnTo>
                      <a:pt x="3822" y="2728"/>
                    </a:lnTo>
                    <a:lnTo>
                      <a:pt x="3940" y="2667"/>
                    </a:lnTo>
                    <a:lnTo>
                      <a:pt x="4059" y="2613"/>
                    </a:lnTo>
                    <a:lnTo>
                      <a:pt x="4183" y="2564"/>
                    </a:lnTo>
                    <a:lnTo>
                      <a:pt x="4310" y="2521"/>
                    </a:lnTo>
                    <a:lnTo>
                      <a:pt x="4439" y="2484"/>
                    </a:lnTo>
                    <a:lnTo>
                      <a:pt x="4571" y="2454"/>
                    </a:lnTo>
                    <a:lnTo>
                      <a:pt x="4704" y="2430"/>
                    </a:lnTo>
                    <a:lnTo>
                      <a:pt x="4841" y="2412"/>
                    </a:lnTo>
                    <a:lnTo>
                      <a:pt x="4979" y="2402"/>
                    </a:lnTo>
                    <a:lnTo>
                      <a:pt x="5118" y="23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6434166" y="2089164"/>
                <a:ext cx="1050274" cy="1051300"/>
              </a:xfrm>
              <a:custGeom>
                <a:avLst/>
                <a:gdLst>
                  <a:gd name="T0" fmla="*/ 6223 w 10244"/>
                  <a:gd name="T1" fmla="*/ 1068 h 10249"/>
                  <a:gd name="T2" fmla="*/ 6451 w 10244"/>
                  <a:gd name="T3" fmla="*/ 1137 h 10249"/>
                  <a:gd name="T4" fmla="*/ 6673 w 10244"/>
                  <a:gd name="T5" fmla="*/ 1219 h 10249"/>
                  <a:gd name="T6" fmla="*/ 6889 w 10244"/>
                  <a:gd name="T7" fmla="*/ 1313 h 10249"/>
                  <a:gd name="T8" fmla="*/ 7098 w 10244"/>
                  <a:gd name="T9" fmla="*/ 1417 h 10249"/>
                  <a:gd name="T10" fmla="*/ 7342 w 10244"/>
                  <a:gd name="T11" fmla="*/ 1559 h 10249"/>
                  <a:gd name="T12" fmla="*/ 8743 w 10244"/>
                  <a:gd name="T13" fmla="*/ 3006 h 10249"/>
                  <a:gd name="T14" fmla="*/ 8947 w 10244"/>
                  <a:gd name="T15" fmla="*/ 3401 h 10249"/>
                  <a:gd name="T16" fmla="*/ 9107 w 10244"/>
                  <a:gd name="T17" fmla="*/ 3819 h 10249"/>
                  <a:gd name="T18" fmla="*/ 9224 w 10244"/>
                  <a:gd name="T19" fmla="*/ 4257 h 10249"/>
                  <a:gd name="T20" fmla="*/ 9153 w 10244"/>
                  <a:gd name="T21" fmla="*/ 6273 h 10249"/>
                  <a:gd name="T22" fmla="*/ 9006 w 10244"/>
                  <a:gd name="T23" fmla="*/ 6699 h 10249"/>
                  <a:gd name="T24" fmla="*/ 8817 w 10244"/>
                  <a:gd name="T25" fmla="*/ 7103 h 10249"/>
                  <a:gd name="T26" fmla="*/ 9350 w 10244"/>
                  <a:gd name="T27" fmla="*/ 8139 h 10249"/>
                  <a:gd name="T28" fmla="*/ 7092 w 10244"/>
                  <a:gd name="T29" fmla="*/ 8827 h 10249"/>
                  <a:gd name="T30" fmla="*/ 6689 w 10244"/>
                  <a:gd name="T31" fmla="*/ 9017 h 10249"/>
                  <a:gd name="T32" fmla="*/ 6264 w 10244"/>
                  <a:gd name="T33" fmla="*/ 9162 h 10249"/>
                  <a:gd name="T34" fmla="*/ 4152 w 10244"/>
                  <a:gd name="T35" fmla="*/ 10232 h 10249"/>
                  <a:gd name="T36" fmla="*/ 3813 w 10244"/>
                  <a:gd name="T37" fmla="*/ 9114 h 10249"/>
                  <a:gd name="T38" fmla="*/ 3395 w 10244"/>
                  <a:gd name="T39" fmla="*/ 8951 h 10249"/>
                  <a:gd name="T40" fmla="*/ 3000 w 10244"/>
                  <a:gd name="T41" fmla="*/ 8746 h 10249"/>
                  <a:gd name="T42" fmla="*/ 1558 w 10244"/>
                  <a:gd name="T43" fmla="*/ 7344 h 10249"/>
                  <a:gd name="T44" fmla="*/ 1344 w 10244"/>
                  <a:gd name="T45" fmla="*/ 6956 h 10249"/>
                  <a:gd name="T46" fmla="*/ 1170 w 10244"/>
                  <a:gd name="T47" fmla="*/ 6543 h 10249"/>
                  <a:gd name="T48" fmla="*/ 1040 w 10244"/>
                  <a:gd name="T49" fmla="*/ 6110 h 10249"/>
                  <a:gd name="T50" fmla="*/ 1049 w 10244"/>
                  <a:gd name="T51" fmla="*/ 4093 h 10249"/>
                  <a:gd name="T52" fmla="*/ 1183 w 10244"/>
                  <a:gd name="T53" fmla="*/ 3662 h 10249"/>
                  <a:gd name="T54" fmla="*/ 1361 w 10244"/>
                  <a:gd name="T55" fmla="*/ 3252 h 10249"/>
                  <a:gd name="T56" fmla="*/ 1579 w 10244"/>
                  <a:gd name="T57" fmla="*/ 2865 h 10249"/>
                  <a:gd name="T58" fmla="*/ 3033 w 10244"/>
                  <a:gd name="T59" fmla="*/ 1476 h 10249"/>
                  <a:gd name="T60" fmla="*/ 3429 w 10244"/>
                  <a:gd name="T61" fmla="*/ 1275 h 10249"/>
                  <a:gd name="T62" fmla="*/ 3849 w 10244"/>
                  <a:gd name="T63" fmla="*/ 1116 h 10249"/>
                  <a:gd name="T64" fmla="*/ 4199 w 10244"/>
                  <a:gd name="T65" fmla="*/ 0 h 10249"/>
                  <a:gd name="T66" fmla="*/ 5396 w 10244"/>
                  <a:gd name="T67" fmla="*/ 2412 h 10249"/>
                  <a:gd name="T68" fmla="*/ 6053 w 10244"/>
                  <a:gd name="T69" fmla="*/ 2564 h 10249"/>
                  <a:gd name="T70" fmla="*/ 6638 w 10244"/>
                  <a:gd name="T71" fmla="*/ 2864 h 10249"/>
                  <a:gd name="T72" fmla="*/ 7131 w 10244"/>
                  <a:gd name="T73" fmla="*/ 3291 h 10249"/>
                  <a:gd name="T74" fmla="*/ 7508 w 10244"/>
                  <a:gd name="T75" fmla="*/ 3823 h 10249"/>
                  <a:gd name="T76" fmla="*/ 7752 w 10244"/>
                  <a:gd name="T77" fmla="*/ 4441 h 10249"/>
                  <a:gd name="T78" fmla="*/ 7836 w 10244"/>
                  <a:gd name="T79" fmla="*/ 5121 h 10249"/>
                  <a:gd name="T80" fmla="*/ 7752 w 10244"/>
                  <a:gd name="T81" fmla="*/ 5801 h 10249"/>
                  <a:gd name="T82" fmla="*/ 7508 w 10244"/>
                  <a:gd name="T83" fmla="*/ 6418 h 10249"/>
                  <a:gd name="T84" fmla="*/ 7131 w 10244"/>
                  <a:gd name="T85" fmla="*/ 6951 h 10249"/>
                  <a:gd name="T86" fmla="*/ 6638 w 10244"/>
                  <a:gd name="T87" fmla="*/ 7378 h 10249"/>
                  <a:gd name="T88" fmla="*/ 6053 w 10244"/>
                  <a:gd name="T89" fmla="*/ 7678 h 10249"/>
                  <a:gd name="T90" fmla="*/ 5396 w 10244"/>
                  <a:gd name="T91" fmla="*/ 7829 h 10249"/>
                  <a:gd name="T92" fmla="*/ 4704 w 10244"/>
                  <a:gd name="T93" fmla="*/ 7812 h 10249"/>
                  <a:gd name="T94" fmla="*/ 4059 w 10244"/>
                  <a:gd name="T95" fmla="*/ 7629 h 10249"/>
                  <a:gd name="T96" fmla="*/ 3492 w 10244"/>
                  <a:gd name="T97" fmla="*/ 7302 h 10249"/>
                  <a:gd name="T98" fmla="*/ 3020 w 10244"/>
                  <a:gd name="T99" fmla="*/ 6852 h 10249"/>
                  <a:gd name="T100" fmla="*/ 2668 w 10244"/>
                  <a:gd name="T101" fmla="*/ 6301 h 10249"/>
                  <a:gd name="T102" fmla="*/ 2455 w 10244"/>
                  <a:gd name="T103" fmla="*/ 5669 h 10249"/>
                  <a:gd name="T104" fmla="*/ 2403 w 10244"/>
                  <a:gd name="T105" fmla="*/ 4981 h 10249"/>
                  <a:gd name="T106" fmla="*/ 2521 w 10244"/>
                  <a:gd name="T107" fmla="*/ 4312 h 10249"/>
                  <a:gd name="T108" fmla="*/ 2792 w 10244"/>
                  <a:gd name="T109" fmla="*/ 3710 h 10249"/>
                  <a:gd name="T110" fmla="*/ 3195 w 10244"/>
                  <a:gd name="T111" fmla="*/ 3197 h 10249"/>
                  <a:gd name="T112" fmla="*/ 3709 w 10244"/>
                  <a:gd name="T113" fmla="*/ 2793 h 10249"/>
                  <a:gd name="T114" fmla="*/ 4310 w 10244"/>
                  <a:gd name="T115" fmla="*/ 2521 h 10249"/>
                  <a:gd name="T116" fmla="*/ 4979 w 10244"/>
                  <a:gd name="T117" fmla="*/ 2402 h 10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244" h="10249">
                    <a:moveTo>
                      <a:pt x="6037" y="1022"/>
                    </a:moveTo>
                    <a:lnTo>
                      <a:pt x="6084" y="1032"/>
                    </a:lnTo>
                    <a:lnTo>
                      <a:pt x="6130" y="1044"/>
                    </a:lnTo>
                    <a:lnTo>
                      <a:pt x="6177" y="1056"/>
                    </a:lnTo>
                    <a:lnTo>
                      <a:pt x="6223" y="1068"/>
                    </a:lnTo>
                    <a:lnTo>
                      <a:pt x="6269" y="1081"/>
                    </a:lnTo>
                    <a:lnTo>
                      <a:pt x="6315" y="1094"/>
                    </a:lnTo>
                    <a:lnTo>
                      <a:pt x="6360" y="1108"/>
                    </a:lnTo>
                    <a:lnTo>
                      <a:pt x="6406" y="1122"/>
                    </a:lnTo>
                    <a:lnTo>
                      <a:pt x="6451" y="1137"/>
                    </a:lnTo>
                    <a:lnTo>
                      <a:pt x="6496" y="1152"/>
                    </a:lnTo>
                    <a:lnTo>
                      <a:pt x="6540" y="1169"/>
                    </a:lnTo>
                    <a:lnTo>
                      <a:pt x="6585" y="1185"/>
                    </a:lnTo>
                    <a:lnTo>
                      <a:pt x="6629" y="1201"/>
                    </a:lnTo>
                    <a:lnTo>
                      <a:pt x="6673" y="1219"/>
                    </a:lnTo>
                    <a:lnTo>
                      <a:pt x="6717" y="1237"/>
                    </a:lnTo>
                    <a:lnTo>
                      <a:pt x="6760" y="1255"/>
                    </a:lnTo>
                    <a:lnTo>
                      <a:pt x="6804" y="1274"/>
                    </a:lnTo>
                    <a:lnTo>
                      <a:pt x="6847" y="1292"/>
                    </a:lnTo>
                    <a:lnTo>
                      <a:pt x="6889" y="1313"/>
                    </a:lnTo>
                    <a:lnTo>
                      <a:pt x="6932" y="1332"/>
                    </a:lnTo>
                    <a:lnTo>
                      <a:pt x="6973" y="1353"/>
                    </a:lnTo>
                    <a:lnTo>
                      <a:pt x="7015" y="1374"/>
                    </a:lnTo>
                    <a:lnTo>
                      <a:pt x="7057" y="1396"/>
                    </a:lnTo>
                    <a:lnTo>
                      <a:pt x="7098" y="1417"/>
                    </a:lnTo>
                    <a:lnTo>
                      <a:pt x="7140" y="1440"/>
                    </a:lnTo>
                    <a:lnTo>
                      <a:pt x="7181" y="1463"/>
                    </a:lnTo>
                    <a:lnTo>
                      <a:pt x="7221" y="1486"/>
                    </a:lnTo>
                    <a:lnTo>
                      <a:pt x="7262" y="1509"/>
                    </a:lnTo>
                    <a:lnTo>
                      <a:pt x="7342" y="1559"/>
                    </a:lnTo>
                    <a:lnTo>
                      <a:pt x="7419" y="1609"/>
                    </a:lnTo>
                    <a:lnTo>
                      <a:pt x="8152" y="898"/>
                    </a:lnTo>
                    <a:lnTo>
                      <a:pt x="9431" y="2220"/>
                    </a:lnTo>
                    <a:lnTo>
                      <a:pt x="8698" y="2930"/>
                    </a:lnTo>
                    <a:lnTo>
                      <a:pt x="8743" y="3006"/>
                    </a:lnTo>
                    <a:lnTo>
                      <a:pt x="8787" y="3084"/>
                    </a:lnTo>
                    <a:lnTo>
                      <a:pt x="8829" y="3162"/>
                    </a:lnTo>
                    <a:lnTo>
                      <a:pt x="8870" y="3241"/>
                    </a:lnTo>
                    <a:lnTo>
                      <a:pt x="8909" y="3321"/>
                    </a:lnTo>
                    <a:lnTo>
                      <a:pt x="8947" y="3401"/>
                    </a:lnTo>
                    <a:lnTo>
                      <a:pt x="8983" y="3483"/>
                    </a:lnTo>
                    <a:lnTo>
                      <a:pt x="9016" y="3566"/>
                    </a:lnTo>
                    <a:lnTo>
                      <a:pt x="9048" y="3650"/>
                    </a:lnTo>
                    <a:lnTo>
                      <a:pt x="9079" y="3734"/>
                    </a:lnTo>
                    <a:lnTo>
                      <a:pt x="9107" y="3819"/>
                    </a:lnTo>
                    <a:lnTo>
                      <a:pt x="9135" y="3906"/>
                    </a:lnTo>
                    <a:lnTo>
                      <a:pt x="9160" y="3992"/>
                    </a:lnTo>
                    <a:lnTo>
                      <a:pt x="9183" y="4080"/>
                    </a:lnTo>
                    <a:lnTo>
                      <a:pt x="9205" y="4168"/>
                    </a:lnTo>
                    <a:lnTo>
                      <a:pt x="9224" y="4257"/>
                    </a:lnTo>
                    <a:lnTo>
                      <a:pt x="10244" y="4272"/>
                    </a:lnTo>
                    <a:lnTo>
                      <a:pt x="10219" y="6111"/>
                    </a:lnTo>
                    <a:lnTo>
                      <a:pt x="9199" y="6097"/>
                    </a:lnTo>
                    <a:lnTo>
                      <a:pt x="9177" y="6185"/>
                    </a:lnTo>
                    <a:lnTo>
                      <a:pt x="9153" y="6273"/>
                    </a:lnTo>
                    <a:lnTo>
                      <a:pt x="9127" y="6360"/>
                    </a:lnTo>
                    <a:lnTo>
                      <a:pt x="9099" y="6446"/>
                    </a:lnTo>
                    <a:lnTo>
                      <a:pt x="9071" y="6531"/>
                    </a:lnTo>
                    <a:lnTo>
                      <a:pt x="9039" y="6616"/>
                    </a:lnTo>
                    <a:lnTo>
                      <a:pt x="9006" y="6699"/>
                    </a:lnTo>
                    <a:lnTo>
                      <a:pt x="8971" y="6782"/>
                    </a:lnTo>
                    <a:lnTo>
                      <a:pt x="8936" y="6864"/>
                    </a:lnTo>
                    <a:lnTo>
                      <a:pt x="8898" y="6945"/>
                    </a:lnTo>
                    <a:lnTo>
                      <a:pt x="8858" y="7024"/>
                    </a:lnTo>
                    <a:lnTo>
                      <a:pt x="8817" y="7103"/>
                    </a:lnTo>
                    <a:lnTo>
                      <a:pt x="8774" y="7181"/>
                    </a:lnTo>
                    <a:lnTo>
                      <a:pt x="8729" y="7258"/>
                    </a:lnTo>
                    <a:lnTo>
                      <a:pt x="8683" y="7334"/>
                    </a:lnTo>
                    <a:lnTo>
                      <a:pt x="8636" y="7409"/>
                    </a:lnTo>
                    <a:lnTo>
                      <a:pt x="9350" y="8139"/>
                    </a:lnTo>
                    <a:lnTo>
                      <a:pt x="8035" y="9425"/>
                    </a:lnTo>
                    <a:lnTo>
                      <a:pt x="7322" y="8695"/>
                    </a:lnTo>
                    <a:lnTo>
                      <a:pt x="7246" y="8740"/>
                    </a:lnTo>
                    <a:lnTo>
                      <a:pt x="7170" y="8785"/>
                    </a:lnTo>
                    <a:lnTo>
                      <a:pt x="7092" y="8827"/>
                    </a:lnTo>
                    <a:lnTo>
                      <a:pt x="7013" y="8868"/>
                    </a:lnTo>
                    <a:lnTo>
                      <a:pt x="6934" y="8908"/>
                    </a:lnTo>
                    <a:lnTo>
                      <a:pt x="6853" y="8946"/>
                    </a:lnTo>
                    <a:lnTo>
                      <a:pt x="6771" y="8982"/>
                    </a:lnTo>
                    <a:lnTo>
                      <a:pt x="6689" y="9017"/>
                    </a:lnTo>
                    <a:lnTo>
                      <a:pt x="6605" y="9049"/>
                    </a:lnTo>
                    <a:lnTo>
                      <a:pt x="6522" y="9080"/>
                    </a:lnTo>
                    <a:lnTo>
                      <a:pt x="6436" y="9110"/>
                    </a:lnTo>
                    <a:lnTo>
                      <a:pt x="6350" y="9137"/>
                    </a:lnTo>
                    <a:lnTo>
                      <a:pt x="6264" y="9162"/>
                    </a:lnTo>
                    <a:lnTo>
                      <a:pt x="6176" y="9187"/>
                    </a:lnTo>
                    <a:lnTo>
                      <a:pt x="6088" y="9208"/>
                    </a:lnTo>
                    <a:lnTo>
                      <a:pt x="5999" y="9228"/>
                    </a:lnTo>
                    <a:lnTo>
                      <a:pt x="5990" y="10249"/>
                    </a:lnTo>
                    <a:lnTo>
                      <a:pt x="4152" y="10232"/>
                    </a:lnTo>
                    <a:lnTo>
                      <a:pt x="4162" y="9211"/>
                    </a:lnTo>
                    <a:lnTo>
                      <a:pt x="4074" y="9190"/>
                    </a:lnTo>
                    <a:lnTo>
                      <a:pt x="3986" y="9166"/>
                    </a:lnTo>
                    <a:lnTo>
                      <a:pt x="3899" y="9141"/>
                    </a:lnTo>
                    <a:lnTo>
                      <a:pt x="3813" y="9114"/>
                    </a:lnTo>
                    <a:lnTo>
                      <a:pt x="3727" y="9084"/>
                    </a:lnTo>
                    <a:lnTo>
                      <a:pt x="3643" y="9054"/>
                    </a:lnTo>
                    <a:lnTo>
                      <a:pt x="3559" y="9022"/>
                    </a:lnTo>
                    <a:lnTo>
                      <a:pt x="3477" y="8987"/>
                    </a:lnTo>
                    <a:lnTo>
                      <a:pt x="3395" y="8951"/>
                    </a:lnTo>
                    <a:lnTo>
                      <a:pt x="3314" y="8913"/>
                    </a:lnTo>
                    <a:lnTo>
                      <a:pt x="3234" y="8874"/>
                    </a:lnTo>
                    <a:lnTo>
                      <a:pt x="3154" y="8833"/>
                    </a:lnTo>
                    <a:lnTo>
                      <a:pt x="3077" y="8790"/>
                    </a:lnTo>
                    <a:lnTo>
                      <a:pt x="3000" y="8746"/>
                    </a:lnTo>
                    <a:lnTo>
                      <a:pt x="2923" y="8701"/>
                    </a:lnTo>
                    <a:lnTo>
                      <a:pt x="2849" y="8653"/>
                    </a:lnTo>
                    <a:lnTo>
                      <a:pt x="2123" y="9371"/>
                    </a:lnTo>
                    <a:lnTo>
                      <a:pt x="832" y="8062"/>
                    </a:lnTo>
                    <a:lnTo>
                      <a:pt x="1558" y="7344"/>
                    </a:lnTo>
                    <a:lnTo>
                      <a:pt x="1512" y="7268"/>
                    </a:lnTo>
                    <a:lnTo>
                      <a:pt x="1467" y="7191"/>
                    </a:lnTo>
                    <a:lnTo>
                      <a:pt x="1424" y="7115"/>
                    </a:lnTo>
                    <a:lnTo>
                      <a:pt x="1383" y="7036"/>
                    </a:lnTo>
                    <a:lnTo>
                      <a:pt x="1344" y="6956"/>
                    </a:lnTo>
                    <a:lnTo>
                      <a:pt x="1306" y="6875"/>
                    </a:lnTo>
                    <a:lnTo>
                      <a:pt x="1269" y="6793"/>
                    </a:lnTo>
                    <a:lnTo>
                      <a:pt x="1234" y="6711"/>
                    </a:lnTo>
                    <a:lnTo>
                      <a:pt x="1201" y="6628"/>
                    </a:lnTo>
                    <a:lnTo>
                      <a:pt x="1170" y="6543"/>
                    </a:lnTo>
                    <a:lnTo>
                      <a:pt x="1140" y="6458"/>
                    </a:lnTo>
                    <a:lnTo>
                      <a:pt x="1112" y="6372"/>
                    </a:lnTo>
                    <a:lnTo>
                      <a:pt x="1087" y="6286"/>
                    </a:lnTo>
                    <a:lnTo>
                      <a:pt x="1062" y="6198"/>
                    </a:lnTo>
                    <a:lnTo>
                      <a:pt x="1040" y="6110"/>
                    </a:lnTo>
                    <a:lnTo>
                      <a:pt x="1019" y="6022"/>
                    </a:lnTo>
                    <a:lnTo>
                      <a:pt x="0" y="6017"/>
                    </a:lnTo>
                    <a:lnTo>
                      <a:pt x="8" y="4177"/>
                    </a:lnTo>
                    <a:lnTo>
                      <a:pt x="1029" y="4183"/>
                    </a:lnTo>
                    <a:lnTo>
                      <a:pt x="1049" y="4093"/>
                    </a:lnTo>
                    <a:lnTo>
                      <a:pt x="1073" y="4005"/>
                    </a:lnTo>
                    <a:lnTo>
                      <a:pt x="1097" y="3918"/>
                    </a:lnTo>
                    <a:lnTo>
                      <a:pt x="1124" y="3832"/>
                    </a:lnTo>
                    <a:lnTo>
                      <a:pt x="1152" y="3746"/>
                    </a:lnTo>
                    <a:lnTo>
                      <a:pt x="1183" y="3662"/>
                    </a:lnTo>
                    <a:lnTo>
                      <a:pt x="1215" y="3579"/>
                    </a:lnTo>
                    <a:lnTo>
                      <a:pt x="1248" y="3496"/>
                    </a:lnTo>
                    <a:lnTo>
                      <a:pt x="1284" y="3413"/>
                    </a:lnTo>
                    <a:lnTo>
                      <a:pt x="1322" y="3332"/>
                    </a:lnTo>
                    <a:lnTo>
                      <a:pt x="1361" y="3252"/>
                    </a:lnTo>
                    <a:lnTo>
                      <a:pt x="1401" y="3172"/>
                    </a:lnTo>
                    <a:lnTo>
                      <a:pt x="1443" y="3094"/>
                    </a:lnTo>
                    <a:lnTo>
                      <a:pt x="1487" y="3016"/>
                    </a:lnTo>
                    <a:lnTo>
                      <a:pt x="1532" y="2941"/>
                    </a:lnTo>
                    <a:lnTo>
                      <a:pt x="1579" y="2865"/>
                    </a:lnTo>
                    <a:lnTo>
                      <a:pt x="859" y="2141"/>
                    </a:lnTo>
                    <a:lnTo>
                      <a:pt x="2162" y="843"/>
                    </a:lnTo>
                    <a:lnTo>
                      <a:pt x="2881" y="1568"/>
                    </a:lnTo>
                    <a:lnTo>
                      <a:pt x="2956" y="1521"/>
                    </a:lnTo>
                    <a:lnTo>
                      <a:pt x="3033" y="1476"/>
                    </a:lnTo>
                    <a:lnTo>
                      <a:pt x="3110" y="1433"/>
                    </a:lnTo>
                    <a:lnTo>
                      <a:pt x="3189" y="1391"/>
                    </a:lnTo>
                    <a:lnTo>
                      <a:pt x="3268" y="1351"/>
                    </a:lnTo>
                    <a:lnTo>
                      <a:pt x="3349" y="1312"/>
                    </a:lnTo>
                    <a:lnTo>
                      <a:pt x="3429" y="1275"/>
                    </a:lnTo>
                    <a:lnTo>
                      <a:pt x="3512" y="1240"/>
                    </a:lnTo>
                    <a:lnTo>
                      <a:pt x="3595" y="1206"/>
                    </a:lnTo>
                    <a:lnTo>
                      <a:pt x="3679" y="1175"/>
                    </a:lnTo>
                    <a:lnTo>
                      <a:pt x="3764" y="1145"/>
                    </a:lnTo>
                    <a:lnTo>
                      <a:pt x="3849" y="1116"/>
                    </a:lnTo>
                    <a:lnTo>
                      <a:pt x="3936" y="1090"/>
                    </a:lnTo>
                    <a:lnTo>
                      <a:pt x="4023" y="1065"/>
                    </a:lnTo>
                    <a:lnTo>
                      <a:pt x="4110" y="1043"/>
                    </a:lnTo>
                    <a:lnTo>
                      <a:pt x="4199" y="1022"/>
                    </a:lnTo>
                    <a:lnTo>
                      <a:pt x="4199" y="0"/>
                    </a:lnTo>
                    <a:lnTo>
                      <a:pt x="6037" y="0"/>
                    </a:lnTo>
                    <a:lnTo>
                      <a:pt x="6037" y="1022"/>
                    </a:lnTo>
                    <a:close/>
                    <a:moveTo>
                      <a:pt x="5118" y="2399"/>
                    </a:moveTo>
                    <a:lnTo>
                      <a:pt x="5258" y="2402"/>
                    </a:lnTo>
                    <a:lnTo>
                      <a:pt x="5396" y="2412"/>
                    </a:lnTo>
                    <a:lnTo>
                      <a:pt x="5532" y="2430"/>
                    </a:lnTo>
                    <a:lnTo>
                      <a:pt x="5666" y="2454"/>
                    </a:lnTo>
                    <a:lnTo>
                      <a:pt x="5798" y="2484"/>
                    </a:lnTo>
                    <a:lnTo>
                      <a:pt x="5926" y="2521"/>
                    </a:lnTo>
                    <a:lnTo>
                      <a:pt x="6053" y="2564"/>
                    </a:lnTo>
                    <a:lnTo>
                      <a:pt x="6176" y="2613"/>
                    </a:lnTo>
                    <a:lnTo>
                      <a:pt x="6297" y="2667"/>
                    </a:lnTo>
                    <a:lnTo>
                      <a:pt x="6414" y="2728"/>
                    </a:lnTo>
                    <a:lnTo>
                      <a:pt x="6528" y="2793"/>
                    </a:lnTo>
                    <a:lnTo>
                      <a:pt x="6638" y="2864"/>
                    </a:lnTo>
                    <a:lnTo>
                      <a:pt x="6744" y="2940"/>
                    </a:lnTo>
                    <a:lnTo>
                      <a:pt x="6848" y="3021"/>
                    </a:lnTo>
                    <a:lnTo>
                      <a:pt x="6946" y="3106"/>
                    </a:lnTo>
                    <a:lnTo>
                      <a:pt x="7041" y="3197"/>
                    </a:lnTo>
                    <a:lnTo>
                      <a:pt x="7131" y="3291"/>
                    </a:lnTo>
                    <a:lnTo>
                      <a:pt x="7216" y="3389"/>
                    </a:lnTo>
                    <a:lnTo>
                      <a:pt x="7297" y="3493"/>
                    </a:lnTo>
                    <a:lnTo>
                      <a:pt x="7372" y="3599"/>
                    </a:lnTo>
                    <a:lnTo>
                      <a:pt x="7443" y="3710"/>
                    </a:lnTo>
                    <a:lnTo>
                      <a:pt x="7508" y="3823"/>
                    </a:lnTo>
                    <a:lnTo>
                      <a:pt x="7569" y="3941"/>
                    </a:lnTo>
                    <a:lnTo>
                      <a:pt x="7623" y="4062"/>
                    </a:lnTo>
                    <a:lnTo>
                      <a:pt x="7672" y="4185"/>
                    </a:lnTo>
                    <a:lnTo>
                      <a:pt x="7715" y="4312"/>
                    </a:lnTo>
                    <a:lnTo>
                      <a:pt x="7752" y="4441"/>
                    </a:lnTo>
                    <a:lnTo>
                      <a:pt x="7781" y="4573"/>
                    </a:lnTo>
                    <a:lnTo>
                      <a:pt x="7806" y="4707"/>
                    </a:lnTo>
                    <a:lnTo>
                      <a:pt x="7823" y="4843"/>
                    </a:lnTo>
                    <a:lnTo>
                      <a:pt x="7833" y="4981"/>
                    </a:lnTo>
                    <a:lnTo>
                      <a:pt x="7836" y="5121"/>
                    </a:lnTo>
                    <a:lnTo>
                      <a:pt x="7833" y="5261"/>
                    </a:lnTo>
                    <a:lnTo>
                      <a:pt x="7823" y="5399"/>
                    </a:lnTo>
                    <a:lnTo>
                      <a:pt x="7806" y="5535"/>
                    </a:lnTo>
                    <a:lnTo>
                      <a:pt x="7781" y="5669"/>
                    </a:lnTo>
                    <a:lnTo>
                      <a:pt x="7752" y="5801"/>
                    </a:lnTo>
                    <a:lnTo>
                      <a:pt x="7715" y="5930"/>
                    </a:lnTo>
                    <a:lnTo>
                      <a:pt x="7672" y="6057"/>
                    </a:lnTo>
                    <a:lnTo>
                      <a:pt x="7623" y="6181"/>
                    </a:lnTo>
                    <a:lnTo>
                      <a:pt x="7569" y="6301"/>
                    </a:lnTo>
                    <a:lnTo>
                      <a:pt x="7508" y="6418"/>
                    </a:lnTo>
                    <a:lnTo>
                      <a:pt x="7443" y="6532"/>
                    </a:lnTo>
                    <a:lnTo>
                      <a:pt x="7372" y="6643"/>
                    </a:lnTo>
                    <a:lnTo>
                      <a:pt x="7297" y="6749"/>
                    </a:lnTo>
                    <a:lnTo>
                      <a:pt x="7216" y="6852"/>
                    </a:lnTo>
                    <a:lnTo>
                      <a:pt x="7131" y="6951"/>
                    </a:lnTo>
                    <a:lnTo>
                      <a:pt x="7041" y="7046"/>
                    </a:lnTo>
                    <a:lnTo>
                      <a:pt x="6946" y="7136"/>
                    </a:lnTo>
                    <a:lnTo>
                      <a:pt x="6848" y="7221"/>
                    </a:lnTo>
                    <a:lnTo>
                      <a:pt x="6744" y="7302"/>
                    </a:lnTo>
                    <a:lnTo>
                      <a:pt x="6638" y="7378"/>
                    </a:lnTo>
                    <a:lnTo>
                      <a:pt x="6528" y="7448"/>
                    </a:lnTo>
                    <a:lnTo>
                      <a:pt x="6414" y="7514"/>
                    </a:lnTo>
                    <a:lnTo>
                      <a:pt x="6297" y="7574"/>
                    </a:lnTo>
                    <a:lnTo>
                      <a:pt x="6176" y="7629"/>
                    </a:lnTo>
                    <a:lnTo>
                      <a:pt x="6053" y="7678"/>
                    </a:lnTo>
                    <a:lnTo>
                      <a:pt x="5926" y="7721"/>
                    </a:lnTo>
                    <a:lnTo>
                      <a:pt x="5798" y="7758"/>
                    </a:lnTo>
                    <a:lnTo>
                      <a:pt x="5666" y="7787"/>
                    </a:lnTo>
                    <a:lnTo>
                      <a:pt x="5532" y="7812"/>
                    </a:lnTo>
                    <a:lnTo>
                      <a:pt x="5396" y="7829"/>
                    </a:lnTo>
                    <a:lnTo>
                      <a:pt x="5258" y="7839"/>
                    </a:lnTo>
                    <a:lnTo>
                      <a:pt x="5118" y="7842"/>
                    </a:lnTo>
                    <a:lnTo>
                      <a:pt x="4979" y="7839"/>
                    </a:lnTo>
                    <a:lnTo>
                      <a:pt x="4841" y="7829"/>
                    </a:lnTo>
                    <a:lnTo>
                      <a:pt x="4704" y="7812"/>
                    </a:lnTo>
                    <a:lnTo>
                      <a:pt x="4571" y="7787"/>
                    </a:lnTo>
                    <a:lnTo>
                      <a:pt x="4439" y="7758"/>
                    </a:lnTo>
                    <a:lnTo>
                      <a:pt x="4310" y="7721"/>
                    </a:lnTo>
                    <a:lnTo>
                      <a:pt x="4183" y="7678"/>
                    </a:lnTo>
                    <a:lnTo>
                      <a:pt x="4059" y="7629"/>
                    </a:lnTo>
                    <a:lnTo>
                      <a:pt x="3940" y="7574"/>
                    </a:lnTo>
                    <a:lnTo>
                      <a:pt x="3822" y="7514"/>
                    </a:lnTo>
                    <a:lnTo>
                      <a:pt x="3709" y="7448"/>
                    </a:lnTo>
                    <a:lnTo>
                      <a:pt x="3598" y="7378"/>
                    </a:lnTo>
                    <a:lnTo>
                      <a:pt x="3492" y="7302"/>
                    </a:lnTo>
                    <a:lnTo>
                      <a:pt x="3389" y="7221"/>
                    </a:lnTo>
                    <a:lnTo>
                      <a:pt x="3290" y="7136"/>
                    </a:lnTo>
                    <a:lnTo>
                      <a:pt x="3195" y="7046"/>
                    </a:lnTo>
                    <a:lnTo>
                      <a:pt x="3105" y="6951"/>
                    </a:lnTo>
                    <a:lnTo>
                      <a:pt x="3020" y="6852"/>
                    </a:lnTo>
                    <a:lnTo>
                      <a:pt x="2940" y="6749"/>
                    </a:lnTo>
                    <a:lnTo>
                      <a:pt x="2864" y="6643"/>
                    </a:lnTo>
                    <a:lnTo>
                      <a:pt x="2792" y="6532"/>
                    </a:lnTo>
                    <a:lnTo>
                      <a:pt x="2727" y="6418"/>
                    </a:lnTo>
                    <a:lnTo>
                      <a:pt x="2668" y="6301"/>
                    </a:lnTo>
                    <a:lnTo>
                      <a:pt x="2612" y="6181"/>
                    </a:lnTo>
                    <a:lnTo>
                      <a:pt x="2564" y="6057"/>
                    </a:lnTo>
                    <a:lnTo>
                      <a:pt x="2521" y="5930"/>
                    </a:lnTo>
                    <a:lnTo>
                      <a:pt x="2485" y="5801"/>
                    </a:lnTo>
                    <a:lnTo>
                      <a:pt x="2455" y="5669"/>
                    </a:lnTo>
                    <a:lnTo>
                      <a:pt x="2430" y="5535"/>
                    </a:lnTo>
                    <a:lnTo>
                      <a:pt x="2413" y="5399"/>
                    </a:lnTo>
                    <a:lnTo>
                      <a:pt x="2403" y="5261"/>
                    </a:lnTo>
                    <a:lnTo>
                      <a:pt x="2400" y="5121"/>
                    </a:lnTo>
                    <a:lnTo>
                      <a:pt x="2403" y="4981"/>
                    </a:lnTo>
                    <a:lnTo>
                      <a:pt x="2413" y="4843"/>
                    </a:lnTo>
                    <a:lnTo>
                      <a:pt x="2430" y="4707"/>
                    </a:lnTo>
                    <a:lnTo>
                      <a:pt x="2455" y="4573"/>
                    </a:lnTo>
                    <a:lnTo>
                      <a:pt x="2485" y="4441"/>
                    </a:lnTo>
                    <a:lnTo>
                      <a:pt x="2521" y="4312"/>
                    </a:lnTo>
                    <a:lnTo>
                      <a:pt x="2564" y="4185"/>
                    </a:lnTo>
                    <a:lnTo>
                      <a:pt x="2612" y="4062"/>
                    </a:lnTo>
                    <a:lnTo>
                      <a:pt x="2668" y="3941"/>
                    </a:lnTo>
                    <a:lnTo>
                      <a:pt x="2727" y="3823"/>
                    </a:lnTo>
                    <a:lnTo>
                      <a:pt x="2792" y="3710"/>
                    </a:lnTo>
                    <a:lnTo>
                      <a:pt x="2864" y="3599"/>
                    </a:lnTo>
                    <a:lnTo>
                      <a:pt x="2940" y="3493"/>
                    </a:lnTo>
                    <a:lnTo>
                      <a:pt x="3020" y="3389"/>
                    </a:lnTo>
                    <a:lnTo>
                      <a:pt x="3105" y="3291"/>
                    </a:lnTo>
                    <a:lnTo>
                      <a:pt x="3195" y="3197"/>
                    </a:lnTo>
                    <a:lnTo>
                      <a:pt x="3290" y="3106"/>
                    </a:lnTo>
                    <a:lnTo>
                      <a:pt x="3389" y="3021"/>
                    </a:lnTo>
                    <a:lnTo>
                      <a:pt x="3492" y="2940"/>
                    </a:lnTo>
                    <a:lnTo>
                      <a:pt x="3598" y="2864"/>
                    </a:lnTo>
                    <a:lnTo>
                      <a:pt x="3709" y="2793"/>
                    </a:lnTo>
                    <a:lnTo>
                      <a:pt x="3822" y="2728"/>
                    </a:lnTo>
                    <a:lnTo>
                      <a:pt x="3940" y="2667"/>
                    </a:lnTo>
                    <a:lnTo>
                      <a:pt x="4059" y="2613"/>
                    </a:lnTo>
                    <a:lnTo>
                      <a:pt x="4183" y="2564"/>
                    </a:lnTo>
                    <a:lnTo>
                      <a:pt x="4310" y="2521"/>
                    </a:lnTo>
                    <a:lnTo>
                      <a:pt x="4439" y="2484"/>
                    </a:lnTo>
                    <a:lnTo>
                      <a:pt x="4571" y="2454"/>
                    </a:lnTo>
                    <a:lnTo>
                      <a:pt x="4704" y="2430"/>
                    </a:lnTo>
                    <a:lnTo>
                      <a:pt x="4841" y="2412"/>
                    </a:lnTo>
                    <a:lnTo>
                      <a:pt x="4979" y="2402"/>
                    </a:lnTo>
                    <a:lnTo>
                      <a:pt x="5118" y="2399"/>
                    </a:lnTo>
                    <a:close/>
                  </a:path>
                </a:pathLst>
              </a:custGeom>
              <a:grpFill/>
              <a:ln w="28575">
                <a:solidFill>
                  <a:srgbClr val="222A35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823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EB52-7D54-4A60-9171-9EA8B1262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0" tIns="60949" rIns="0" bIns="60949" rtlCol="0" anchor="t">
            <a:normAutofit/>
          </a:bodyPr>
          <a:lstStyle/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>
                <a:latin typeface="Calibri Light"/>
                <a:cs typeface="Arial"/>
              </a:rPr>
              <a:t>Decipher NLP Problem 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>
                <a:latin typeface="Calibri Light"/>
                <a:cs typeface="Arial"/>
              </a:rPr>
              <a:t>Understand your dataset 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>
                <a:latin typeface="Calibri Light"/>
                <a:cs typeface="Arial"/>
              </a:rPr>
              <a:t>Business Metrics 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>
                <a:latin typeface="Calibri Light"/>
                <a:cs typeface="Arial"/>
              </a:rPr>
              <a:t>Baseline Models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>
                <a:latin typeface="Calibri Light"/>
                <a:cs typeface="Arial"/>
              </a:rPr>
              <a:t>Word Embeddings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>
                <a:latin typeface="Calibri Light"/>
                <a:cs typeface="Arial"/>
              </a:rPr>
              <a:t>Deep Neural Network Modelling 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>
                <a:latin typeface="Calibri Light"/>
                <a:cs typeface="Arial"/>
              </a:rPr>
              <a:t>Code Base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>
                <a:latin typeface="Calibri Light"/>
                <a:cs typeface="Arial"/>
              </a:rPr>
              <a:t>To Dos</a:t>
            </a:r>
            <a:endParaRPr lang="en-US" sz="2000">
              <a:latin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561C8-9174-4FF9-B34E-41A9758948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52" r="3022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42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76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F36F-1ABF-426E-8542-94CDDB67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0323" y="3640254"/>
            <a:ext cx="5291555" cy="10913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What Not to Expect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789BF-7A1B-4F7F-A021-5C27B9E178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70" r="7820" b="-3"/>
          <a:stretch/>
        </p:blipFill>
        <p:spPr>
          <a:xfrm>
            <a:off x="20" y="10"/>
            <a:ext cx="5234499" cy="621061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43330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BEB52-7D54-4A60-9171-9EA8B1262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0" tIns="60949" rIns="0" bIns="60949" rtlCol="0" anchor="t">
            <a:normAutofit/>
          </a:bodyPr>
          <a:lstStyle/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>
                <a:latin typeface="Calibri Light"/>
                <a:cs typeface="Arial"/>
              </a:rPr>
              <a:t>SOTA Results 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>
                <a:latin typeface="Calibri Light"/>
                <a:cs typeface="Arial"/>
              </a:rPr>
              <a:t>Complete Dataset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2000">
                <a:latin typeface="Calibri Light"/>
                <a:cs typeface="Arial"/>
              </a:rPr>
              <a:t>Deep Learning as a Silver Bullet 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endParaRPr lang="en-US" sz="1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561C8-9174-4FF9-B34E-41A9758948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52" r="3022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42B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892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5AADF0-E717-49E5-98EF-015D4FBB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Index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BFE3371-1881-4EB8-B96D-6D79C6B32D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012174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4890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38D2800-665F-41BA-B60D-A054F8FB4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65" r="-2" b="3020"/>
          <a:stretch/>
        </p:blipFill>
        <p:spPr>
          <a:xfrm>
            <a:off x="20" y="206071"/>
            <a:ext cx="12191980" cy="48018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66A5D8-E184-4E8F-9001-D6F41E397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9122"/>
          <a:stretch/>
        </p:blipFill>
        <p:spPr>
          <a:xfrm flipV="1">
            <a:off x="0" y="0"/>
            <a:ext cx="12191999" cy="1713062"/>
          </a:xfrm>
          <a:custGeom>
            <a:avLst/>
            <a:gdLst>
              <a:gd name="connsiteX0" fmla="*/ 0 w 12191999"/>
              <a:gd name="connsiteY0" fmla="*/ 1713062 h 1713062"/>
              <a:gd name="connsiteX1" fmla="*/ 12191999 w 12191999"/>
              <a:gd name="connsiteY1" fmla="*/ 1713062 h 1713062"/>
              <a:gd name="connsiteX2" fmla="*/ 12191999 w 12191999"/>
              <a:gd name="connsiteY2" fmla="*/ 0 h 1713062"/>
              <a:gd name="connsiteX3" fmla="*/ 0 w 12191999"/>
              <a:gd name="connsiteY3" fmla="*/ 0 h 171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713062">
                <a:moveTo>
                  <a:pt x="0" y="1713062"/>
                </a:moveTo>
                <a:lnTo>
                  <a:pt x="12191999" y="1713062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B1D02B-BBFA-4A97-A021-7816ECC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3048" y="3840845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DD7BED2-CC5E-4866-AC0C-DCF928AF8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5390368"/>
            <a:ext cx="12188952" cy="14676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EBC938-5F71-4FD9-904B-5E593F4C1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5459180"/>
            <a:ext cx="10592174" cy="76452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>
                <a:solidFill>
                  <a:srgbClr val="000000"/>
                </a:solidFill>
              </a:rPr>
              <a:t>Problem Statement</a:t>
            </a:r>
            <a:br>
              <a:rPr lang="en-US" sz="1900"/>
            </a:br>
            <a:endParaRPr lang="en-US" sz="1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423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933"/>
      </a:accent1>
      <a:accent2>
        <a:srgbClr val="262626"/>
      </a:accent2>
      <a:accent3>
        <a:srgbClr val="42CEA1"/>
      </a:accent3>
      <a:accent4>
        <a:srgbClr val="8A649F"/>
      </a:accent4>
      <a:accent5>
        <a:srgbClr val="858F97"/>
      </a:accent5>
      <a:accent6>
        <a:srgbClr val="59595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9933"/>
      </a:accent1>
      <a:accent2>
        <a:srgbClr val="262626"/>
      </a:accent2>
      <a:accent3>
        <a:srgbClr val="42CEA1"/>
      </a:accent3>
      <a:accent4>
        <a:srgbClr val="8A649F"/>
      </a:accent4>
      <a:accent5>
        <a:srgbClr val="858F97"/>
      </a:accent5>
      <a:accent6>
        <a:srgbClr val="595959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1392</Words>
  <Application>Microsoft Office PowerPoint</Application>
  <PresentationFormat>Widescreen</PresentationFormat>
  <Paragraphs>304</Paragraphs>
  <Slides>49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Arial,Sans-Serif</vt:lpstr>
      <vt:lpstr>Bahnschrift Light Condensed</vt:lpstr>
      <vt:lpstr>Bebas Neue</vt:lpstr>
      <vt:lpstr>Calibri</vt:lpstr>
      <vt:lpstr>Calibri Light</vt:lpstr>
      <vt:lpstr>Consolas</vt:lpstr>
      <vt:lpstr>Office Theme</vt:lpstr>
      <vt:lpstr>2_Office Theme</vt:lpstr>
      <vt:lpstr>1_Office Theme</vt:lpstr>
      <vt:lpstr>PowerPoint Presentation</vt:lpstr>
      <vt:lpstr>PowerPoint Presentation</vt:lpstr>
      <vt:lpstr>Service Offerings Overview</vt:lpstr>
      <vt:lpstr>What to Expect</vt:lpstr>
      <vt:lpstr>PowerPoint Presentation</vt:lpstr>
      <vt:lpstr>What Not to Expect</vt:lpstr>
      <vt:lpstr>PowerPoint Presentation</vt:lpstr>
      <vt:lpstr>Index</vt:lpstr>
      <vt:lpstr>Problem Statement </vt:lpstr>
      <vt:lpstr>A Recurrent Neural Pipeline </vt:lpstr>
      <vt:lpstr>Multi Class | Multi Label </vt:lpstr>
      <vt:lpstr>Classification into multiple-classes which are independent &amp; Labels which are not mutually exclusive  in a hierarchical manner.</vt:lpstr>
      <vt:lpstr>Business Requirements</vt:lpstr>
      <vt:lpstr>Understand Dataset</vt:lpstr>
      <vt:lpstr>Exploratory Data Analysis </vt:lpstr>
      <vt:lpstr>EDA Summary </vt:lpstr>
      <vt:lpstr>EDA Summary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</vt:lpstr>
      <vt:lpstr>PowerPoint Presentation</vt:lpstr>
      <vt:lpstr>What are Word Embedding?</vt:lpstr>
      <vt:lpstr>PowerPoint Presentation</vt:lpstr>
      <vt:lpstr>Why do we need them?</vt:lpstr>
      <vt:lpstr>Pipeline </vt:lpstr>
      <vt:lpstr>Word Embedding</vt:lpstr>
      <vt:lpstr>Data Preparation </vt:lpstr>
      <vt:lpstr>PowerPoint Presentation</vt:lpstr>
      <vt:lpstr>Why Recurrent Neural Network</vt:lpstr>
      <vt:lpstr>Recurrent Neural Network</vt:lpstr>
      <vt:lpstr>Backpropagation Through Time</vt:lpstr>
      <vt:lpstr>RNN Cell</vt:lpstr>
      <vt:lpstr>Parameters</vt:lpstr>
      <vt:lpstr>Challenges with RNN</vt:lpstr>
      <vt:lpstr>Single Model </vt:lpstr>
      <vt:lpstr>Our Model</vt:lpstr>
      <vt:lpstr>PowerPoint Presentation</vt:lpstr>
      <vt:lpstr>Multi Class | Multi Label </vt:lpstr>
      <vt:lpstr>Re-Designed Model </vt:lpstr>
      <vt:lpstr>Re-Designed Model </vt:lpstr>
      <vt:lpstr>Take Away</vt:lpstr>
      <vt:lpstr>Questions</vt:lpstr>
      <vt:lpstr>Contact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 Agarwal</dc:creator>
  <cp:lastModifiedBy>Amit Agarwal</cp:lastModifiedBy>
  <cp:revision>3</cp:revision>
  <dcterms:created xsi:type="dcterms:W3CDTF">2019-10-06T14:14:33Z</dcterms:created>
  <dcterms:modified xsi:type="dcterms:W3CDTF">2020-01-17T12:44:05Z</dcterms:modified>
</cp:coreProperties>
</file>